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0" r:id="rId5"/>
    <p:sldMasterId id="2147483649" r:id="rId6"/>
  </p:sldMasterIdLst>
  <p:notesMasterIdLst>
    <p:notesMasterId r:id="rId30"/>
  </p:notesMasterIdLst>
  <p:handoutMasterIdLst>
    <p:handoutMasterId r:id="rId31"/>
  </p:handoutMasterIdLst>
  <p:sldIdLst>
    <p:sldId id="397" r:id="rId7"/>
    <p:sldId id="342" r:id="rId8"/>
    <p:sldId id="400" r:id="rId9"/>
    <p:sldId id="346" r:id="rId10"/>
    <p:sldId id="407" r:id="rId11"/>
    <p:sldId id="406" r:id="rId12"/>
    <p:sldId id="408" r:id="rId13"/>
    <p:sldId id="409" r:id="rId14"/>
    <p:sldId id="410" r:id="rId15"/>
    <p:sldId id="411" r:id="rId16"/>
    <p:sldId id="412" r:id="rId17"/>
    <p:sldId id="417" r:id="rId18"/>
    <p:sldId id="413" r:id="rId19"/>
    <p:sldId id="414" r:id="rId20"/>
    <p:sldId id="418" r:id="rId21"/>
    <p:sldId id="416" r:id="rId22"/>
    <p:sldId id="420" r:id="rId23"/>
    <p:sldId id="421" r:id="rId24"/>
    <p:sldId id="422" r:id="rId25"/>
    <p:sldId id="426" r:id="rId26"/>
    <p:sldId id="423" r:id="rId27"/>
    <p:sldId id="424" r:id="rId28"/>
    <p:sldId id="425" r:id="rId29"/>
  </p:sldIdLst>
  <p:sldSz cx="9144000" cy="6858000" type="screen4x3"/>
  <p:notesSz cx="6784975" cy="985678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CC99"/>
    <a:srgbClr val="FFFF00"/>
    <a:srgbClr val="99FF99"/>
    <a:srgbClr val="66FF99"/>
    <a:srgbClr val="00FF99"/>
    <a:srgbClr val="FF33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27" autoAdjust="0"/>
    <p:restoredTop sz="86447" autoAdjust="0"/>
  </p:normalViewPr>
  <p:slideViewPr>
    <p:cSldViewPr>
      <p:cViewPr>
        <p:scale>
          <a:sx n="100" d="100"/>
          <a:sy n="100" d="100"/>
        </p:scale>
        <p:origin x="-53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9130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12" y="-108"/>
      </p:cViewPr>
      <p:guideLst>
        <p:guide orient="horz" pos="3105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8EA8D-5C1E-48CD-9AB7-21AE3874175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08070BC-8C66-4DD4-AA8F-011679E6044D}">
      <dgm:prSet custT="1"/>
      <dgm:spPr/>
      <dgm:t>
        <a:bodyPr/>
        <a:lstStyle/>
        <a:p>
          <a:pPr rtl="0"/>
          <a:r>
            <a:rPr lang="el-GR" sz="1700" dirty="0" smtClean="0"/>
            <a:t>Τα βασικά χαρακτηριστικά της αναμορφωμένης  διαδικτυακής εφαρμογής συνοψίζονται στα εξής:</a:t>
          </a:r>
          <a:endParaRPr lang="el-GR" sz="1700" dirty="0"/>
        </a:p>
      </dgm:t>
    </dgm:pt>
    <dgm:pt modelId="{F480909B-B538-48DD-8D4A-5EDBDAB70F9B}" type="parTrans" cxnId="{1E744AD7-F0FA-43D0-B24D-8D71926627B9}">
      <dgm:prSet/>
      <dgm:spPr/>
      <dgm:t>
        <a:bodyPr/>
        <a:lstStyle/>
        <a:p>
          <a:endParaRPr lang="el-GR"/>
        </a:p>
      </dgm:t>
    </dgm:pt>
    <dgm:pt modelId="{98485E9E-7632-49B0-AEAB-AF95FADC6C06}" type="sibTrans" cxnId="{1E744AD7-F0FA-43D0-B24D-8D71926627B9}">
      <dgm:prSet/>
      <dgm:spPr/>
      <dgm:t>
        <a:bodyPr/>
        <a:lstStyle/>
        <a:p>
          <a:endParaRPr lang="el-GR"/>
        </a:p>
      </dgm:t>
    </dgm:pt>
    <dgm:pt modelId="{8BDEA15D-32DA-4CC4-956A-C7F883C719FE}">
      <dgm:prSet custT="1"/>
      <dgm:spPr/>
      <dgm:t>
        <a:bodyPr/>
        <a:lstStyle/>
        <a:p>
          <a:pPr rtl="0"/>
          <a:r>
            <a:rPr lang="el-GR" sz="1200" dirty="0" smtClean="0"/>
            <a:t>Συμβατότητα και λειτουργικότητα της διαδικτυακής εφαρμογής με όλους τους διαδεδομένους </a:t>
          </a:r>
          <a:r>
            <a:rPr lang="en-US" sz="1200" dirty="0" smtClean="0"/>
            <a:t>web browsers</a:t>
          </a:r>
          <a:r>
            <a:rPr lang="el-GR" sz="1200" dirty="0" smtClean="0"/>
            <a:t> και λειτουργικά συστήματα.</a:t>
          </a:r>
          <a:endParaRPr lang="el-GR" sz="1200" dirty="0"/>
        </a:p>
      </dgm:t>
    </dgm:pt>
    <dgm:pt modelId="{B767D952-9A58-4B2C-A346-37EA2E5FF792}" type="parTrans" cxnId="{4B5B7B90-FE05-48C8-A3A7-FCBFEE94B74E}">
      <dgm:prSet/>
      <dgm:spPr/>
      <dgm:t>
        <a:bodyPr/>
        <a:lstStyle/>
        <a:p>
          <a:endParaRPr lang="el-GR"/>
        </a:p>
      </dgm:t>
    </dgm:pt>
    <dgm:pt modelId="{2EE06A0E-5663-4970-BC68-4AAE6D2C187B}" type="sibTrans" cxnId="{4B5B7B90-FE05-48C8-A3A7-FCBFEE94B74E}">
      <dgm:prSet/>
      <dgm:spPr/>
      <dgm:t>
        <a:bodyPr/>
        <a:lstStyle/>
        <a:p>
          <a:endParaRPr lang="el-GR"/>
        </a:p>
      </dgm:t>
    </dgm:pt>
    <dgm:pt modelId="{B11E25B4-C741-4C92-82E8-809585456C2E}">
      <dgm:prSet custT="1"/>
      <dgm:spPr/>
      <dgm:t>
        <a:bodyPr/>
        <a:lstStyle/>
        <a:p>
          <a:pPr rtl="0"/>
          <a:r>
            <a:rPr lang="el-GR" sz="1200" dirty="0" smtClean="0"/>
            <a:t>Η καταχώριση της δήλωσης γίνεται μέσω των κωδικών του </a:t>
          </a:r>
          <a:r>
            <a:rPr lang="en-US" sz="1200" dirty="0" smtClean="0"/>
            <a:t>TAXIS</a:t>
          </a:r>
          <a:endParaRPr lang="el-GR" sz="1200" dirty="0"/>
        </a:p>
      </dgm:t>
    </dgm:pt>
    <dgm:pt modelId="{B354B818-EB50-4E70-83A8-5F56725E6B5B}" type="parTrans" cxnId="{6AE24CCB-65F3-43ED-8C5D-9384E1C1AF72}">
      <dgm:prSet/>
      <dgm:spPr/>
      <dgm:t>
        <a:bodyPr/>
        <a:lstStyle/>
        <a:p>
          <a:endParaRPr lang="el-GR"/>
        </a:p>
      </dgm:t>
    </dgm:pt>
    <dgm:pt modelId="{3192F835-3F18-452F-9DA7-9F5172B614FF}" type="sibTrans" cxnId="{6AE24CCB-65F3-43ED-8C5D-9384E1C1AF72}">
      <dgm:prSet/>
      <dgm:spPr/>
      <dgm:t>
        <a:bodyPr/>
        <a:lstStyle/>
        <a:p>
          <a:endParaRPr lang="el-GR"/>
        </a:p>
      </dgm:t>
    </dgm:pt>
    <dgm:pt modelId="{39C04F60-D72D-43C7-A0CB-B4F96AE7009C}">
      <dgm:prSet custT="1"/>
      <dgm:spPr/>
      <dgm:t>
        <a:bodyPr/>
        <a:lstStyle/>
        <a:p>
          <a:pPr rtl="0"/>
          <a:r>
            <a:rPr lang="el-GR" sz="1200" dirty="0" smtClean="0"/>
            <a:t>Ο εντοπισμός του ακινήτου είναι υποχρεωτικός</a:t>
          </a:r>
          <a:r>
            <a:rPr lang="el-GR" sz="600" dirty="0" smtClean="0"/>
            <a:t>. </a:t>
          </a:r>
          <a:endParaRPr lang="el-GR" sz="600" dirty="0"/>
        </a:p>
      </dgm:t>
    </dgm:pt>
    <dgm:pt modelId="{4598F04B-A842-4071-9B50-2320EE08F6B9}" type="parTrans" cxnId="{61FA31C9-0D8D-44C8-8147-69BFA80381F5}">
      <dgm:prSet/>
      <dgm:spPr/>
      <dgm:t>
        <a:bodyPr/>
        <a:lstStyle/>
        <a:p>
          <a:endParaRPr lang="el-GR"/>
        </a:p>
      </dgm:t>
    </dgm:pt>
    <dgm:pt modelId="{EB2E67E0-B05C-47A4-96E1-222336CF7BB7}" type="sibTrans" cxnId="{61FA31C9-0D8D-44C8-8147-69BFA80381F5}">
      <dgm:prSet/>
      <dgm:spPr/>
      <dgm:t>
        <a:bodyPr/>
        <a:lstStyle/>
        <a:p>
          <a:endParaRPr lang="el-GR"/>
        </a:p>
      </dgm:t>
    </dgm:pt>
    <dgm:pt modelId="{84B73407-D968-4C94-BAD7-CAADE88F4679}">
      <dgm:prSet custT="1"/>
      <dgm:spPr/>
      <dgm:t>
        <a:bodyPr/>
        <a:lstStyle/>
        <a:p>
          <a:pPr rtl="0"/>
          <a:r>
            <a:rPr lang="en-US" sz="1200" dirty="0" smtClean="0"/>
            <a:t>Online </a:t>
          </a:r>
          <a:r>
            <a:rPr lang="el-GR" sz="1200" dirty="0" smtClean="0"/>
            <a:t>παροχή οδηγιών και διευκρινήσεων – επεξηγήσεων  στον πολίτη – χρήστη για την συμπλήρωση των πεδίων της δήλωσης. </a:t>
          </a:r>
          <a:endParaRPr lang="el-GR" sz="1200" dirty="0"/>
        </a:p>
      </dgm:t>
    </dgm:pt>
    <dgm:pt modelId="{46979CC2-F542-4DD7-B689-50C7307B038A}" type="parTrans" cxnId="{A416C00C-BE0C-45A2-9F6A-CED086951E02}">
      <dgm:prSet/>
      <dgm:spPr/>
      <dgm:t>
        <a:bodyPr/>
        <a:lstStyle/>
        <a:p>
          <a:endParaRPr lang="el-GR"/>
        </a:p>
      </dgm:t>
    </dgm:pt>
    <dgm:pt modelId="{4A05D4D8-F4AE-4885-B5C6-1C2B42B675F1}" type="sibTrans" cxnId="{A416C00C-BE0C-45A2-9F6A-CED086951E02}">
      <dgm:prSet/>
      <dgm:spPr/>
      <dgm:t>
        <a:bodyPr/>
        <a:lstStyle/>
        <a:p>
          <a:endParaRPr lang="el-GR"/>
        </a:p>
      </dgm:t>
    </dgm:pt>
    <dgm:pt modelId="{3DFE8DEA-9543-409B-976C-56F4052BCA20}">
      <dgm:prSet custT="1"/>
      <dgm:spPr/>
      <dgm:t>
        <a:bodyPr/>
        <a:lstStyle/>
        <a:p>
          <a:pPr rtl="0"/>
          <a:r>
            <a:rPr lang="el-GR" sz="1200" dirty="0" smtClean="0"/>
            <a:t>Η εφαρμογή αποτελείται από «βήματα» και ο πολίτης – χρήστης «καθοδηγείται» από την εφαρμογή </a:t>
          </a:r>
          <a:endParaRPr lang="el-GR" sz="1200" dirty="0"/>
        </a:p>
      </dgm:t>
    </dgm:pt>
    <dgm:pt modelId="{2FE45530-BD57-4BE0-ABF4-272A1E5CFC0E}" type="parTrans" cxnId="{467D06A5-C863-43B7-9122-774AACE0D4E3}">
      <dgm:prSet/>
      <dgm:spPr/>
      <dgm:t>
        <a:bodyPr/>
        <a:lstStyle/>
        <a:p>
          <a:endParaRPr lang="el-GR"/>
        </a:p>
      </dgm:t>
    </dgm:pt>
    <dgm:pt modelId="{1EC3DD47-907F-474F-907E-7B81EE848773}" type="sibTrans" cxnId="{467D06A5-C863-43B7-9122-774AACE0D4E3}">
      <dgm:prSet/>
      <dgm:spPr/>
      <dgm:t>
        <a:bodyPr/>
        <a:lstStyle/>
        <a:p>
          <a:endParaRPr lang="el-GR"/>
        </a:p>
      </dgm:t>
    </dgm:pt>
    <dgm:pt modelId="{FA8E7F14-2345-4408-88CD-7B07C3DF0A22}">
      <dgm:prSet custT="1"/>
      <dgm:spPr/>
      <dgm:t>
        <a:bodyPr/>
        <a:lstStyle/>
        <a:p>
          <a:pPr rtl="0"/>
          <a:r>
            <a:rPr lang="el-GR" sz="1200" dirty="0" smtClean="0"/>
            <a:t>Τυχόν λάθη σημαίνονται με εύληπτο τρόπο σε κάθε καρτέλα που πρέπει να συμπληρωθεί.</a:t>
          </a:r>
          <a:endParaRPr lang="el-GR" sz="1200" dirty="0"/>
        </a:p>
      </dgm:t>
    </dgm:pt>
    <dgm:pt modelId="{CC96B44C-3DBE-4F72-B66B-F9BE2CA42E68}" type="parTrans" cxnId="{F35A0863-A8A1-4584-8EF4-595535F302DF}">
      <dgm:prSet/>
      <dgm:spPr/>
      <dgm:t>
        <a:bodyPr/>
        <a:lstStyle/>
        <a:p>
          <a:endParaRPr lang="el-GR"/>
        </a:p>
      </dgm:t>
    </dgm:pt>
    <dgm:pt modelId="{465B249E-EF02-4CCA-8207-0FEC64111D33}" type="sibTrans" cxnId="{F35A0863-A8A1-4584-8EF4-595535F302DF}">
      <dgm:prSet/>
      <dgm:spPr/>
      <dgm:t>
        <a:bodyPr/>
        <a:lstStyle/>
        <a:p>
          <a:endParaRPr lang="el-GR"/>
        </a:p>
      </dgm:t>
    </dgm:pt>
    <dgm:pt modelId="{ADF09113-C94E-493F-8E07-0BBE068FF9C9}">
      <dgm:prSet custT="1"/>
      <dgm:spPr/>
      <dgm:t>
        <a:bodyPr/>
        <a:lstStyle/>
        <a:p>
          <a:pPr rtl="0"/>
          <a:r>
            <a:rPr lang="el-GR" sz="1200" dirty="0" smtClean="0"/>
            <a:t>Τα συνυποβαλλόμενα έγγραφα υποβάλλονται πλέον μόνο σαρωμένα και πριν την «ολοκλήρωση» της δήλωσης. </a:t>
          </a:r>
          <a:endParaRPr lang="el-GR" sz="1200" dirty="0"/>
        </a:p>
      </dgm:t>
    </dgm:pt>
    <dgm:pt modelId="{DE704514-8ED1-490E-8019-308F7D45425E}" type="parTrans" cxnId="{A6C8DA2D-C829-4080-8556-3CD89BEEF1FE}">
      <dgm:prSet/>
      <dgm:spPr/>
      <dgm:t>
        <a:bodyPr/>
        <a:lstStyle/>
        <a:p>
          <a:endParaRPr lang="el-GR"/>
        </a:p>
      </dgm:t>
    </dgm:pt>
    <dgm:pt modelId="{082D074F-54DD-4AF0-B57D-4F668FBDBAEC}" type="sibTrans" cxnId="{A6C8DA2D-C829-4080-8556-3CD89BEEF1FE}">
      <dgm:prSet/>
      <dgm:spPr/>
      <dgm:t>
        <a:bodyPr/>
        <a:lstStyle/>
        <a:p>
          <a:endParaRPr lang="el-GR"/>
        </a:p>
      </dgm:t>
    </dgm:pt>
    <dgm:pt modelId="{69A4DE93-0F4C-4708-A74D-F6E137166344}" type="pres">
      <dgm:prSet presAssocID="{68E8EA8D-5C1E-48CD-9AB7-21AE387417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E795B1A-3756-46D2-9B33-4118DD3E2003}" type="pres">
      <dgm:prSet presAssocID="{708070BC-8C66-4DD4-AA8F-011679E6044D}" presName="hierRoot1" presStyleCnt="0">
        <dgm:presLayoutVars>
          <dgm:hierBranch val="init"/>
        </dgm:presLayoutVars>
      </dgm:prSet>
      <dgm:spPr/>
    </dgm:pt>
    <dgm:pt modelId="{EA69ADBF-7AB2-4FC1-B9E2-386B92B381D5}" type="pres">
      <dgm:prSet presAssocID="{708070BC-8C66-4DD4-AA8F-011679E6044D}" presName="rootComposite1" presStyleCnt="0"/>
      <dgm:spPr/>
    </dgm:pt>
    <dgm:pt modelId="{CD21D5C2-315B-4ABF-9FC5-AA56229647E6}" type="pres">
      <dgm:prSet presAssocID="{708070BC-8C66-4DD4-AA8F-011679E6044D}" presName="rootText1" presStyleLbl="node0" presStyleIdx="0" presStyleCnt="1" custAng="0" custScaleX="520359" custScaleY="346639" custLinFactNeighborX="-23144" custLinFactNeighborY="-4137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EF446B9-E943-46F1-B40C-3983FC31A372}" type="pres">
      <dgm:prSet presAssocID="{708070BC-8C66-4DD4-AA8F-011679E6044D}" presName="rootConnector1" presStyleLbl="node1" presStyleIdx="0" presStyleCnt="0"/>
      <dgm:spPr/>
      <dgm:t>
        <a:bodyPr/>
        <a:lstStyle/>
        <a:p>
          <a:endParaRPr lang="el-GR"/>
        </a:p>
      </dgm:t>
    </dgm:pt>
    <dgm:pt modelId="{0A9DA92F-D4B5-44A6-BDA1-1C10430365A7}" type="pres">
      <dgm:prSet presAssocID="{708070BC-8C66-4DD4-AA8F-011679E6044D}" presName="hierChild2" presStyleCnt="0"/>
      <dgm:spPr/>
    </dgm:pt>
    <dgm:pt modelId="{74690A07-D748-4B9C-AC27-F93779F3D715}" type="pres">
      <dgm:prSet presAssocID="{B767D952-9A58-4B2C-A346-37EA2E5FF792}" presName="Name37" presStyleLbl="parChTrans1D2" presStyleIdx="0" presStyleCnt="7"/>
      <dgm:spPr/>
      <dgm:t>
        <a:bodyPr/>
        <a:lstStyle/>
        <a:p>
          <a:endParaRPr lang="el-GR"/>
        </a:p>
      </dgm:t>
    </dgm:pt>
    <dgm:pt modelId="{8EB1403D-859B-4F43-8469-CE0FD42AB79B}" type="pres">
      <dgm:prSet presAssocID="{8BDEA15D-32DA-4CC4-956A-C7F883C719FE}" presName="hierRoot2" presStyleCnt="0">
        <dgm:presLayoutVars>
          <dgm:hierBranch val="init"/>
        </dgm:presLayoutVars>
      </dgm:prSet>
      <dgm:spPr/>
    </dgm:pt>
    <dgm:pt modelId="{A6A4C181-E82E-496B-807A-EA127582D490}" type="pres">
      <dgm:prSet presAssocID="{8BDEA15D-32DA-4CC4-956A-C7F883C719FE}" presName="rootComposite" presStyleCnt="0"/>
      <dgm:spPr/>
    </dgm:pt>
    <dgm:pt modelId="{02DD4D09-2B8B-4F41-8194-F65D77C11238}" type="pres">
      <dgm:prSet presAssocID="{8BDEA15D-32DA-4CC4-956A-C7F883C719FE}" presName="rootText" presStyleLbl="node2" presStyleIdx="0" presStyleCnt="7" custScaleX="192158" custScaleY="91857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4C5667A-C8E2-4A4A-B90C-4C4597AE0FD7}" type="pres">
      <dgm:prSet presAssocID="{8BDEA15D-32DA-4CC4-956A-C7F883C719FE}" presName="rootConnector" presStyleLbl="node2" presStyleIdx="0" presStyleCnt="7"/>
      <dgm:spPr/>
      <dgm:t>
        <a:bodyPr/>
        <a:lstStyle/>
        <a:p>
          <a:endParaRPr lang="el-GR"/>
        </a:p>
      </dgm:t>
    </dgm:pt>
    <dgm:pt modelId="{516B23DE-305E-4AEC-9CC8-8C3D3B25930A}" type="pres">
      <dgm:prSet presAssocID="{8BDEA15D-32DA-4CC4-956A-C7F883C719FE}" presName="hierChild4" presStyleCnt="0"/>
      <dgm:spPr/>
    </dgm:pt>
    <dgm:pt modelId="{20B2AA74-ABF1-4689-8ABF-E2ABAC5D9CFE}" type="pres">
      <dgm:prSet presAssocID="{8BDEA15D-32DA-4CC4-956A-C7F883C719FE}" presName="hierChild5" presStyleCnt="0"/>
      <dgm:spPr/>
    </dgm:pt>
    <dgm:pt modelId="{332A7719-732C-47AB-9BB2-445DC175567B}" type="pres">
      <dgm:prSet presAssocID="{B354B818-EB50-4E70-83A8-5F56725E6B5B}" presName="Name37" presStyleLbl="parChTrans1D2" presStyleIdx="1" presStyleCnt="7"/>
      <dgm:spPr/>
      <dgm:t>
        <a:bodyPr/>
        <a:lstStyle/>
        <a:p>
          <a:endParaRPr lang="el-GR"/>
        </a:p>
      </dgm:t>
    </dgm:pt>
    <dgm:pt modelId="{81FC3506-C59F-48B6-917F-E76C4C135C4C}" type="pres">
      <dgm:prSet presAssocID="{B11E25B4-C741-4C92-82E8-809585456C2E}" presName="hierRoot2" presStyleCnt="0">
        <dgm:presLayoutVars>
          <dgm:hierBranch val="init"/>
        </dgm:presLayoutVars>
      </dgm:prSet>
      <dgm:spPr/>
    </dgm:pt>
    <dgm:pt modelId="{3F9788DF-2FE9-467A-983D-DD503CE4904D}" type="pres">
      <dgm:prSet presAssocID="{B11E25B4-C741-4C92-82E8-809585456C2E}" presName="rootComposite" presStyleCnt="0"/>
      <dgm:spPr/>
    </dgm:pt>
    <dgm:pt modelId="{675409B1-8D65-4C5A-8138-87E64ECEB33B}" type="pres">
      <dgm:prSet presAssocID="{B11E25B4-C741-4C92-82E8-809585456C2E}" presName="rootText" presStyleLbl="node2" presStyleIdx="1" presStyleCnt="7" custScaleX="200345" custScaleY="44816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069B750-7171-44A0-9056-746F5107D7DA}" type="pres">
      <dgm:prSet presAssocID="{B11E25B4-C741-4C92-82E8-809585456C2E}" presName="rootConnector" presStyleLbl="node2" presStyleIdx="1" presStyleCnt="7"/>
      <dgm:spPr/>
      <dgm:t>
        <a:bodyPr/>
        <a:lstStyle/>
        <a:p>
          <a:endParaRPr lang="el-GR"/>
        </a:p>
      </dgm:t>
    </dgm:pt>
    <dgm:pt modelId="{B623AAC4-C2C0-4A0B-A036-9E519BEFD537}" type="pres">
      <dgm:prSet presAssocID="{B11E25B4-C741-4C92-82E8-809585456C2E}" presName="hierChild4" presStyleCnt="0"/>
      <dgm:spPr/>
    </dgm:pt>
    <dgm:pt modelId="{F6B60E6C-F3A9-4FFB-A919-6EB9D3E016A5}" type="pres">
      <dgm:prSet presAssocID="{B11E25B4-C741-4C92-82E8-809585456C2E}" presName="hierChild5" presStyleCnt="0"/>
      <dgm:spPr/>
    </dgm:pt>
    <dgm:pt modelId="{9F23B2E1-2676-41ED-B32A-41691B57B8FA}" type="pres">
      <dgm:prSet presAssocID="{4598F04B-A842-4071-9B50-2320EE08F6B9}" presName="Name37" presStyleLbl="parChTrans1D2" presStyleIdx="2" presStyleCnt="7"/>
      <dgm:spPr/>
      <dgm:t>
        <a:bodyPr/>
        <a:lstStyle/>
        <a:p>
          <a:endParaRPr lang="el-GR"/>
        </a:p>
      </dgm:t>
    </dgm:pt>
    <dgm:pt modelId="{C7E111E1-A93A-4586-A48A-8F664F90FDA2}" type="pres">
      <dgm:prSet presAssocID="{39C04F60-D72D-43C7-A0CB-B4F96AE7009C}" presName="hierRoot2" presStyleCnt="0">
        <dgm:presLayoutVars>
          <dgm:hierBranch val="init"/>
        </dgm:presLayoutVars>
      </dgm:prSet>
      <dgm:spPr/>
    </dgm:pt>
    <dgm:pt modelId="{0B7ECDC3-711B-402C-ABE0-492824ABAB68}" type="pres">
      <dgm:prSet presAssocID="{39C04F60-D72D-43C7-A0CB-B4F96AE7009C}" presName="rootComposite" presStyleCnt="0"/>
      <dgm:spPr/>
    </dgm:pt>
    <dgm:pt modelId="{E23D876E-B59E-4B45-8238-22376A241B66}" type="pres">
      <dgm:prSet presAssocID="{39C04F60-D72D-43C7-A0CB-B4F96AE7009C}" presName="rootText" presStyleLbl="node2" presStyleIdx="2" presStyleCnt="7" custScaleX="179579" custScaleY="51257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5A74960-BB2B-438E-9C97-EE75EE779ABC}" type="pres">
      <dgm:prSet presAssocID="{39C04F60-D72D-43C7-A0CB-B4F96AE7009C}" presName="rootConnector" presStyleLbl="node2" presStyleIdx="2" presStyleCnt="7"/>
      <dgm:spPr/>
      <dgm:t>
        <a:bodyPr/>
        <a:lstStyle/>
        <a:p>
          <a:endParaRPr lang="el-GR"/>
        </a:p>
      </dgm:t>
    </dgm:pt>
    <dgm:pt modelId="{9C59E4CE-CC16-46AF-80DB-E2F7FD496F72}" type="pres">
      <dgm:prSet presAssocID="{39C04F60-D72D-43C7-A0CB-B4F96AE7009C}" presName="hierChild4" presStyleCnt="0"/>
      <dgm:spPr/>
    </dgm:pt>
    <dgm:pt modelId="{70AB09CA-9F5D-4B0E-8ADA-4E6EB3E180B6}" type="pres">
      <dgm:prSet presAssocID="{39C04F60-D72D-43C7-A0CB-B4F96AE7009C}" presName="hierChild5" presStyleCnt="0"/>
      <dgm:spPr/>
    </dgm:pt>
    <dgm:pt modelId="{B7D24FAC-1404-4360-95BB-A172E36EB765}" type="pres">
      <dgm:prSet presAssocID="{46979CC2-F542-4DD7-B689-50C7307B038A}" presName="Name37" presStyleLbl="parChTrans1D2" presStyleIdx="3" presStyleCnt="7"/>
      <dgm:spPr/>
      <dgm:t>
        <a:bodyPr/>
        <a:lstStyle/>
        <a:p>
          <a:endParaRPr lang="el-GR"/>
        </a:p>
      </dgm:t>
    </dgm:pt>
    <dgm:pt modelId="{AB4F866C-AF79-4900-B453-38AFD5A4F956}" type="pres">
      <dgm:prSet presAssocID="{84B73407-D968-4C94-BAD7-CAADE88F4679}" presName="hierRoot2" presStyleCnt="0">
        <dgm:presLayoutVars>
          <dgm:hierBranch val="init"/>
        </dgm:presLayoutVars>
      </dgm:prSet>
      <dgm:spPr/>
    </dgm:pt>
    <dgm:pt modelId="{10771129-D9E5-46E3-BA20-87AD0B36C099}" type="pres">
      <dgm:prSet presAssocID="{84B73407-D968-4C94-BAD7-CAADE88F4679}" presName="rootComposite" presStyleCnt="0"/>
      <dgm:spPr/>
    </dgm:pt>
    <dgm:pt modelId="{8B67900B-4620-4396-B3C9-AFDE04897AFF}" type="pres">
      <dgm:prSet presAssocID="{84B73407-D968-4C94-BAD7-CAADE88F4679}" presName="rootText" presStyleLbl="node2" presStyleIdx="3" presStyleCnt="7" custScaleX="184038" custScaleY="83154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D541C5E-2B06-42BD-A243-6BE3A18EEEC2}" type="pres">
      <dgm:prSet presAssocID="{84B73407-D968-4C94-BAD7-CAADE88F4679}" presName="rootConnector" presStyleLbl="node2" presStyleIdx="3" presStyleCnt="7"/>
      <dgm:spPr/>
      <dgm:t>
        <a:bodyPr/>
        <a:lstStyle/>
        <a:p>
          <a:endParaRPr lang="el-GR"/>
        </a:p>
      </dgm:t>
    </dgm:pt>
    <dgm:pt modelId="{97E2A482-CE9D-433B-9D51-E715E0EDCC2A}" type="pres">
      <dgm:prSet presAssocID="{84B73407-D968-4C94-BAD7-CAADE88F4679}" presName="hierChild4" presStyleCnt="0"/>
      <dgm:spPr/>
    </dgm:pt>
    <dgm:pt modelId="{10E25149-A2E0-479F-AE25-D45E668B7B62}" type="pres">
      <dgm:prSet presAssocID="{84B73407-D968-4C94-BAD7-CAADE88F4679}" presName="hierChild5" presStyleCnt="0"/>
      <dgm:spPr/>
    </dgm:pt>
    <dgm:pt modelId="{3827D7D6-6E9C-483A-86BB-C1DB5C3E57A3}" type="pres">
      <dgm:prSet presAssocID="{2FE45530-BD57-4BE0-ABF4-272A1E5CFC0E}" presName="Name37" presStyleLbl="parChTrans1D2" presStyleIdx="4" presStyleCnt="7"/>
      <dgm:spPr/>
      <dgm:t>
        <a:bodyPr/>
        <a:lstStyle/>
        <a:p>
          <a:endParaRPr lang="el-GR"/>
        </a:p>
      </dgm:t>
    </dgm:pt>
    <dgm:pt modelId="{FD5F4930-5D1D-4FED-8FA6-7544F43BC09F}" type="pres">
      <dgm:prSet presAssocID="{3DFE8DEA-9543-409B-976C-56F4052BCA20}" presName="hierRoot2" presStyleCnt="0">
        <dgm:presLayoutVars>
          <dgm:hierBranch val="init"/>
        </dgm:presLayoutVars>
      </dgm:prSet>
      <dgm:spPr/>
    </dgm:pt>
    <dgm:pt modelId="{05E14C4B-473B-4B05-AE57-A582C069D51A}" type="pres">
      <dgm:prSet presAssocID="{3DFE8DEA-9543-409B-976C-56F4052BCA20}" presName="rootComposite" presStyleCnt="0"/>
      <dgm:spPr/>
    </dgm:pt>
    <dgm:pt modelId="{8414B73D-DBBD-4D54-B581-5DB489CCAC4D}" type="pres">
      <dgm:prSet presAssocID="{3DFE8DEA-9543-409B-976C-56F4052BCA20}" presName="rootText" presStyleLbl="node2" presStyleIdx="4" presStyleCnt="7" custScaleX="186849" custScaleY="110270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ADCDCEF-FDB9-4585-9075-4F02FC690998}" type="pres">
      <dgm:prSet presAssocID="{3DFE8DEA-9543-409B-976C-56F4052BCA20}" presName="rootConnector" presStyleLbl="node2" presStyleIdx="4" presStyleCnt="7"/>
      <dgm:spPr/>
      <dgm:t>
        <a:bodyPr/>
        <a:lstStyle/>
        <a:p>
          <a:endParaRPr lang="el-GR"/>
        </a:p>
      </dgm:t>
    </dgm:pt>
    <dgm:pt modelId="{75D2078E-128E-4F21-A904-0A9F7F68B628}" type="pres">
      <dgm:prSet presAssocID="{3DFE8DEA-9543-409B-976C-56F4052BCA20}" presName="hierChild4" presStyleCnt="0"/>
      <dgm:spPr/>
    </dgm:pt>
    <dgm:pt modelId="{58FAE4CD-A2B5-4342-987F-2C654186893C}" type="pres">
      <dgm:prSet presAssocID="{3DFE8DEA-9543-409B-976C-56F4052BCA20}" presName="hierChild5" presStyleCnt="0"/>
      <dgm:spPr/>
    </dgm:pt>
    <dgm:pt modelId="{48EBF3D3-8898-4FC3-A122-7902E1010A91}" type="pres">
      <dgm:prSet presAssocID="{CC96B44C-3DBE-4F72-B66B-F9BE2CA42E68}" presName="Name37" presStyleLbl="parChTrans1D2" presStyleIdx="5" presStyleCnt="7"/>
      <dgm:spPr/>
      <dgm:t>
        <a:bodyPr/>
        <a:lstStyle/>
        <a:p>
          <a:endParaRPr lang="el-GR"/>
        </a:p>
      </dgm:t>
    </dgm:pt>
    <dgm:pt modelId="{AB02404F-BE2A-475B-B84C-829E3B348364}" type="pres">
      <dgm:prSet presAssocID="{FA8E7F14-2345-4408-88CD-7B07C3DF0A22}" presName="hierRoot2" presStyleCnt="0">
        <dgm:presLayoutVars>
          <dgm:hierBranch val="init"/>
        </dgm:presLayoutVars>
      </dgm:prSet>
      <dgm:spPr/>
    </dgm:pt>
    <dgm:pt modelId="{D281771C-AFEC-471E-87B7-2C6D3E462733}" type="pres">
      <dgm:prSet presAssocID="{FA8E7F14-2345-4408-88CD-7B07C3DF0A22}" presName="rootComposite" presStyleCnt="0"/>
      <dgm:spPr/>
    </dgm:pt>
    <dgm:pt modelId="{DE20069A-FE34-474C-95E4-99068EF4762F}" type="pres">
      <dgm:prSet presAssocID="{FA8E7F14-2345-4408-88CD-7B07C3DF0A22}" presName="rootText" presStyleLbl="node2" presStyleIdx="5" presStyleCnt="7" custScaleX="170603" custScaleY="104146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6453358-D0E7-499F-B12C-89265FE9558D}" type="pres">
      <dgm:prSet presAssocID="{FA8E7F14-2345-4408-88CD-7B07C3DF0A22}" presName="rootConnector" presStyleLbl="node2" presStyleIdx="5" presStyleCnt="7"/>
      <dgm:spPr/>
      <dgm:t>
        <a:bodyPr/>
        <a:lstStyle/>
        <a:p>
          <a:endParaRPr lang="el-GR"/>
        </a:p>
      </dgm:t>
    </dgm:pt>
    <dgm:pt modelId="{DB36B69C-7E34-4AA4-8B2B-7819B9216697}" type="pres">
      <dgm:prSet presAssocID="{FA8E7F14-2345-4408-88CD-7B07C3DF0A22}" presName="hierChild4" presStyleCnt="0"/>
      <dgm:spPr/>
    </dgm:pt>
    <dgm:pt modelId="{5F93E2C1-A80C-46CE-93CD-04A83A59544C}" type="pres">
      <dgm:prSet presAssocID="{FA8E7F14-2345-4408-88CD-7B07C3DF0A22}" presName="hierChild5" presStyleCnt="0"/>
      <dgm:spPr/>
    </dgm:pt>
    <dgm:pt modelId="{05A5A67C-C0CD-4BFA-991D-33A3F03C8E3B}" type="pres">
      <dgm:prSet presAssocID="{DE704514-8ED1-490E-8019-308F7D45425E}" presName="Name37" presStyleLbl="parChTrans1D2" presStyleIdx="6" presStyleCnt="7"/>
      <dgm:spPr/>
      <dgm:t>
        <a:bodyPr/>
        <a:lstStyle/>
        <a:p>
          <a:endParaRPr lang="el-GR"/>
        </a:p>
      </dgm:t>
    </dgm:pt>
    <dgm:pt modelId="{31A3F791-CA86-42E7-83FB-081D74ECC76D}" type="pres">
      <dgm:prSet presAssocID="{ADF09113-C94E-493F-8E07-0BBE068FF9C9}" presName="hierRoot2" presStyleCnt="0">
        <dgm:presLayoutVars>
          <dgm:hierBranch val="init"/>
        </dgm:presLayoutVars>
      </dgm:prSet>
      <dgm:spPr/>
    </dgm:pt>
    <dgm:pt modelId="{ADDCF852-D726-4276-9B97-AD0080038D25}" type="pres">
      <dgm:prSet presAssocID="{ADF09113-C94E-493F-8E07-0BBE068FF9C9}" presName="rootComposite" presStyleCnt="0"/>
      <dgm:spPr/>
    </dgm:pt>
    <dgm:pt modelId="{2BCADF15-D121-425C-A706-53B86A0863B0}" type="pres">
      <dgm:prSet presAssocID="{ADF09113-C94E-493F-8E07-0BBE068FF9C9}" presName="rootText" presStyleLbl="node2" presStyleIdx="6" presStyleCnt="7" custScaleX="225293" custScaleY="64716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3EA4B7A-5D09-4882-9CFD-F175D57F3D25}" type="pres">
      <dgm:prSet presAssocID="{ADF09113-C94E-493F-8E07-0BBE068FF9C9}" presName="rootConnector" presStyleLbl="node2" presStyleIdx="6" presStyleCnt="7"/>
      <dgm:spPr/>
      <dgm:t>
        <a:bodyPr/>
        <a:lstStyle/>
        <a:p>
          <a:endParaRPr lang="el-GR"/>
        </a:p>
      </dgm:t>
    </dgm:pt>
    <dgm:pt modelId="{EC863E7F-0D72-4D4C-ABF9-7B69481AD36C}" type="pres">
      <dgm:prSet presAssocID="{ADF09113-C94E-493F-8E07-0BBE068FF9C9}" presName="hierChild4" presStyleCnt="0"/>
      <dgm:spPr/>
    </dgm:pt>
    <dgm:pt modelId="{70BA1D61-2598-45F5-A7A2-9DFF461801EC}" type="pres">
      <dgm:prSet presAssocID="{ADF09113-C94E-493F-8E07-0BBE068FF9C9}" presName="hierChild5" presStyleCnt="0"/>
      <dgm:spPr/>
    </dgm:pt>
    <dgm:pt modelId="{F3DDF985-27B0-4E73-ABEF-99C4D9F60DC8}" type="pres">
      <dgm:prSet presAssocID="{708070BC-8C66-4DD4-AA8F-011679E6044D}" presName="hierChild3" presStyleCnt="0"/>
      <dgm:spPr/>
    </dgm:pt>
  </dgm:ptLst>
  <dgm:cxnLst>
    <dgm:cxn modelId="{FD2AE661-E361-414E-BED1-26943F96E2D2}" type="presOf" srcId="{FA8E7F14-2345-4408-88CD-7B07C3DF0A22}" destId="{26453358-D0E7-499F-B12C-89265FE9558D}" srcOrd="1" destOrd="0" presId="urn:microsoft.com/office/officeart/2005/8/layout/orgChart1"/>
    <dgm:cxn modelId="{A416C00C-BE0C-45A2-9F6A-CED086951E02}" srcId="{708070BC-8C66-4DD4-AA8F-011679E6044D}" destId="{84B73407-D968-4C94-BAD7-CAADE88F4679}" srcOrd="3" destOrd="0" parTransId="{46979CC2-F542-4DD7-B689-50C7307B038A}" sibTransId="{4A05D4D8-F4AE-4885-B5C6-1C2B42B675F1}"/>
    <dgm:cxn modelId="{88312039-A342-4F03-83AE-36F0721C7548}" type="presOf" srcId="{84B73407-D968-4C94-BAD7-CAADE88F4679}" destId="{8B67900B-4620-4396-B3C9-AFDE04897AFF}" srcOrd="0" destOrd="0" presId="urn:microsoft.com/office/officeart/2005/8/layout/orgChart1"/>
    <dgm:cxn modelId="{70C7F4AF-E2F2-42FA-8A99-934E31F1BD0C}" type="presOf" srcId="{2FE45530-BD57-4BE0-ABF4-272A1E5CFC0E}" destId="{3827D7D6-6E9C-483A-86BB-C1DB5C3E57A3}" srcOrd="0" destOrd="0" presId="urn:microsoft.com/office/officeart/2005/8/layout/orgChart1"/>
    <dgm:cxn modelId="{F5334939-90BB-4B47-9787-BA5F3C5BCCA8}" type="presOf" srcId="{FA8E7F14-2345-4408-88CD-7B07C3DF0A22}" destId="{DE20069A-FE34-474C-95E4-99068EF4762F}" srcOrd="0" destOrd="0" presId="urn:microsoft.com/office/officeart/2005/8/layout/orgChart1"/>
    <dgm:cxn modelId="{4B5B7B90-FE05-48C8-A3A7-FCBFEE94B74E}" srcId="{708070BC-8C66-4DD4-AA8F-011679E6044D}" destId="{8BDEA15D-32DA-4CC4-956A-C7F883C719FE}" srcOrd="0" destOrd="0" parTransId="{B767D952-9A58-4B2C-A346-37EA2E5FF792}" sibTransId="{2EE06A0E-5663-4970-BC68-4AAE6D2C187B}"/>
    <dgm:cxn modelId="{7029FCDE-E7F1-4E53-8BF4-E4C0FEF53812}" type="presOf" srcId="{3DFE8DEA-9543-409B-976C-56F4052BCA20}" destId="{8414B73D-DBBD-4D54-B581-5DB489CCAC4D}" srcOrd="0" destOrd="0" presId="urn:microsoft.com/office/officeart/2005/8/layout/orgChart1"/>
    <dgm:cxn modelId="{467D06A5-C863-43B7-9122-774AACE0D4E3}" srcId="{708070BC-8C66-4DD4-AA8F-011679E6044D}" destId="{3DFE8DEA-9543-409B-976C-56F4052BCA20}" srcOrd="4" destOrd="0" parTransId="{2FE45530-BD57-4BE0-ABF4-272A1E5CFC0E}" sibTransId="{1EC3DD47-907F-474F-907E-7B81EE848773}"/>
    <dgm:cxn modelId="{1E744AD7-F0FA-43D0-B24D-8D71926627B9}" srcId="{68E8EA8D-5C1E-48CD-9AB7-21AE38741753}" destId="{708070BC-8C66-4DD4-AA8F-011679E6044D}" srcOrd="0" destOrd="0" parTransId="{F480909B-B538-48DD-8D4A-5EDBDAB70F9B}" sibTransId="{98485E9E-7632-49B0-AEAB-AF95FADC6C06}"/>
    <dgm:cxn modelId="{81D8B298-0280-4724-B7DC-5AE57BFF4A8B}" type="presOf" srcId="{B354B818-EB50-4E70-83A8-5F56725E6B5B}" destId="{332A7719-732C-47AB-9BB2-445DC175567B}" srcOrd="0" destOrd="0" presId="urn:microsoft.com/office/officeart/2005/8/layout/orgChart1"/>
    <dgm:cxn modelId="{04333FC5-A245-4CF6-A728-F8DD301244C8}" type="presOf" srcId="{B11E25B4-C741-4C92-82E8-809585456C2E}" destId="{9069B750-7171-44A0-9056-746F5107D7DA}" srcOrd="1" destOrd="0" presId="urn:microsoft.com/office/officeart/2005/8/layout/orgChart1"/>
    <dgm:cxn modelId="{3758AB2F-9046-47E1-8939-FFD6DB4535F1}" type="presOf" srcId="{8BDEA15D-32DA-4CC4-956A-C7F883C719FE}" destId="{02DD4D09-2B8B-4F41-8194-F65D77C11238}" srcOrd="0" destOrd="0" presId="urn:microsoft.com/office/officeart/2005/8/layout/orgChart1"/>
    <dgm:cxn modelId="{1EFF06F6-74B0-454B-828F-2F944487E7CF}" type="presOf" srcId="{708070BC-8C66-4DD4-AA8F-011679E6044D}" destId="{8EF446B9-E943-46F1-B40C-3983FC31A372}" srcOrd="1" destOrd="0" presId="urn:microsoft.com/office/officeart/2005/8/layout/orgChart1"/>
    <dgm:cxn modelId="{4F6E4CC6-9EE6-4FBE-8425-7DF3D1D8DD7E}" type="presOf" srcId="{B11E25B4-C741-4C92-82E8-809585456C2E}" destId="{675409B1-8D65-4C5A-8138-87E64ECEB33B}" srcOrd="0" destOrd="0" presId="urn:microsoft.com/office/officeart/2005/8/layout/orgChart1"/>
    <dgm:cxn modelId="{12102C04-FD5C-4B0F-8343-027D9EA96C98}" type="presOf" srcId="{68E8EA8D-5C1E-48CD-9AB7-21AE38741753}" destId="{69A4DE93-0F4C-4708-A74D-F6E137166344}" srcOrd="0" destOrd="0" presId="urn:microsoft.com/office/officeart/2005/8/layout/orgChart1"/>
    <dgm:cxn modelId="{A6C8DA2D-C829-4080-8556-3CD89BEEF1FE}" srcId="{708070BC-8C66-4DD4-AA8F-011679E6044D}" destId="{ADF09113-C94E-493F-8E07-0BBE068FF9C9}" srcOrd="6" destOrd="0" parTransId="{DE704514-8ED1-490E-8019-308F7D45425E}" sibTransId="{082D074F-54DD-4AF0-B57D-4F668FBDBAEC}"/>
    <dgm:cxn modelId="{630B39FF-496A-4E1F-8E30-B0B1B41BC27E}" type="presOf" srcId="{3DFE8DEA-9543-409B-976C-56F4052BCA20}" destId="{9ADCDCEF-FDB9-4585-9075-4F02FC690998}" srcOrd="1" destOrd="0" presId="urn:microsoft.com/office/officeart/2005/8/layout/orgChart1"/>
    <dgm:cxn modelId="{E31BA7FB-4926-49B1-9528-8F96E4971D9B}" type="presOf" srcId="{4598F04B-A842-4071-9B50-2320EE08F6B9}" destId="{9F23B2E1-2676-41ED-B32A-41691B57B8FA}" srcOrd="0" destOrd="0" presId="urn:microsoft.com/office/officeart/2005/8/layout/orgChart1"/>
    <dgm:cxn modelId="{4FE7F526-5C5F-40EE-8649-09716CE651A0}" type="presOf" srcId="{46979CC2-F542-4DD7-B689-50C7307B038A}" destId="{B7D24FAC-1404-4360-95BB-A172E36EB765}" srcOrd="0" destOrd="0" presId="urn:microsoft.com/office/officeart/2005/8/layout/orgChart1"/>
    <dgm:cxn modelId="{C1617A1C-2B08-44DC-B2F2-3188E0CAE60A}" type="presOf" srcId="{84B73407-D968-4C94-BAD7-CAADE88F4679}" destId="{4D541C5E-2B06-42BD-A243-6BE3A18EEEC2}" srcOrd="1" destOrd="0" presId="urn:microsoft.com/office/officeart/2005/8/layout/orgChart1"/>
    <dgm:cxn modelId="{7E3BC80C-3BAC-4F54-B78A-DC05FA056C9A}" type="presOf" srcId="{B767D952-9A58-4B2C-A346-37EA2E5FF792}" destId="{74690A07-D748-4B9C-AC27-F93779F3D715}" srcOrd="0" destOrd="0" presId="urn:microsoft.com/office/officeart/2005/8/layout/orgChart1"/>
    <dgm:cxn modelId="{F35A0863-A8A1-4584-8EF4-595535F302DF}" srcId="{708070BC-8C66-4DD4-AA8F-011679E6044D}" destId="{FA8E7F14-2345-4408-88CD-7B07C3DF0A22}" srcOrd="5" destOrd="0" parTransId="{CC96B44C-3DBE-4F72-B66B-F9BE2CA42E68}" sibTransId="{465B249E-EF02-4CCA-8207-0FEC64111D33}"/>
    <dgm:cxn modelId="{0169B7EB-AB08-4E57-B6E4-F261886D24BD}" type="presOf" srcId="{708070BC-8C66-4DD4-AA8F-011679E6044D}" destId="{CD21D5C2-315B-4ABF-9FC5-AA56229647E6}" srcOrd="0" destOrd="0" presId="urn:microsoft.com/office/officeart/2005/8/layout/orgChart1"/>
    <dgm:cxn modelId="{D2A09B69-5A41-4AC1-AE8F-340D098AD490}" type="presOf" srcId="{DE704514-8ED1-490E-8019-308F7D45425E}" destId="{05A5A67C-C0CD-4BFA-991D-33A3F03C8E3B}" srcOrd="0" destOrd="0" presId="urn:microsoft.com/office/officeart/2005/8/layout/orgChart1"/>
    <dgm:cxn modelId="{90E0401B-E3EC-409D-A252-428984FEC384}" type="presOf" srcId="{CC96B44C-3DBE-4F72-B66B-F9BE2CA42E68}" destId="{48EBF3D3-8898-4FC3-A122-7902E1010A91}" srcOrd="0" destOrd="0" presId="urn:microsoft.com/office/officeart/2005/8/layout/orgChart1"/>
    <dgm:cxn modelId="{B966352C-BD52-429F-9E3E-57AC58EF54DF}" type="presOf" srcId="{ADF09113-C94E-493F-8E07-0BBE068FF9C9}" destId="{33EA4B7A-5D09-4882-9CFD-F175D57F3D25}" srcOrd="1" destOrd="0" presId="urn:microsoft.com/office/officeart/2005/8/layout/orgChart1"/>
    <dgm:cxn modelId="{6AE24CCB-65F3-43ED-8C5D-9384E1C1AF72}" srcId="{708070BC-8C66-4DD4-AA8F-011679E6044D}" destId="{B11E25B4-C741-4C92-82E8-809585456C2E}" srcOrd="1" destOrd="0" parTransId="{B354B818-EB50-4E70-83A8-5F56725E6B5B}" sibTransId="{3192F835-3F18-452F-9DA7-9F5172B614FF}"/>
    <dgm:cxn modelId="{61FA31C9-0D8D-44C8-8147-69BFA80381F5}" srcId="{708070BC-8C66-4DD4-AA8F-011679E6044D}" destId="{39C04F60-D72D-43C7-A0CB-B4F96AE7009C}" srcOrd="2" destOrd="0" parTransId="{4598F04B-A842-4071-9B50-2320EE08F6B9}" sibTransId="{EB2E67E0-B05C-47A4-96E1-222336CF7BB7}"/>
    <dgm:cxn modelId="{32E87021-2E20-48D2-AFCD-E6D178636084}" type="presOf" srcId="{8BDEA15D-32DA-4CC4-956A-C7F883C719FE}" destId="{64C5667A-C8E2-4A4A-B90C-4C4597AE0FD7}" srcOrd="1" destOrd="0" presId="urn:microsoft.com/office/officeart/2005/8/layout/orgChart1"/>
    <dgm:cxn modelId="{A048FB05-F9B7-4201-8CED-3AA90B9EC65D}" type="presOf" srcId="{39C04F60-D72D-43C7-A0CB-B4F96AE7009C}" destId="{15A74960-BB2B-438E-9C97-EE75EE779ABC}" srcOrd="1" destOrd="0" presId="urn:microsoft.com/office/officeart/2005/8/layout/orgChart1"/>
    <dgm:cxn modelId="{290012E7-3057-4EA6-8C06-9D60B6C97716}" type="presOf" srcId="{39C04F60-D72D-43C7-A0CB-B4F96AE7009C}" destId="{E23D876E-B59E-4B45-8238-22376A241B66}" srcOrd="0" destOrd="0" presId="urn:microsoft.com/office/officeart/2005/8/layout/orgChart1"/>
    <dgm:cxn modelId="{9DE82B06-593F-4324-A215-7A3E66F26657}" type="presOf" srcId="{ADF09113-C94E-493F-8E07-0BBE068FF9C9}" destId="{2BCADF15-D121-425C-A706-53B86A0863B0}" srcOrd="0" destOrd="0" presId="urn:microsoft.com/office/officeart/2005/8/layout/orgChart1"/>
    <dgm:cxn modelId="{88A73480-9750-4B3C-B5FE-79AD780A929B}" type="presParOf" srcId="{69A4DE93-0F4C-4708-A74D-F6E137166344}" destId="{5E795B1A-3756-46D2-9B33-4118DD3E2003}" srcOrd="0" destOrd="0" presId="urn:microsoft.com/office/officeart/2005/8/layout/orgChart1"/>
    <dgm:cxn modelId="{9C87D68C-891C-4941-BD01-24C8F6DB5808}" type="presParOf" srcId="{5E795B1A-3756-46D2-9B33-4118DD3E2003}" destId="{EA69ADBF-7AB2-4FC1-B9E2-386B92B381D5}" srcOrd="0" destOrd="0" presId="urn:microsoft.com/office/officeart/2005/8/layout/orgChart1"/>
    <dgm:cxn modelId="{7ED231FC-64D8-4A93-ADD1-2771AD7FE9F1}" type="presParOf" srcId="{EA69ADBF-7AB2-4FC1-B9E2-386B92B381D5}" destId="{CD21D5C2-315B-4ABF-9FC5-AA56229647E6}" srcOrd="0" destOrd="0" presId="urn:microsoft.com/office/officeart/2005/8/layout/orgChart1"/>
    <dgm:cxn modelId="{00B7C3C1-6997-4FAF-976D-BC611730AD9A}" type="presParOf" srcId="{EA69ADBF-7AB2-4FC1-B9E2-386B92B381D5}" destId="{8EF446B9-E943-46F1-B40C-3983FC31A372}" srcOrd="1" destOrd="0" presId="urn:microsoft.com/office/officeart/2005/8/layout/orgChart1"/>
    <dgm:cxn modelId="{90F58C79-2FA0-4075-A3A7-5640EA79E18B}" type="presParOf" srcId="{5E795B1A-3756-46D2-9B33-4118DD3E2003}" destId="{0A9DA92F-D4B5-44A6-BDA1-1C10430365A7}" srcOrd="1" destOrd="0" presId="urn:microsoft.com/office/officeart/2005/8/layout/orgChart1"/>
    <dgm:cxn modelId="{AAE54D7C-672B-46DC-B1E3-D8503AA2C323}" type="presParOf" srcId="{0A9DA92F-D4B5-44A6-BDA1-1C10430365A7}" destId="{74690A07-D748-4B9C-AC27-F93779F3D715}" srcOrd="0" destOrd="0" presId="urn:microsoft.com/office/officeart/2005/8/layout/orgChart1"/>
    <dgm:cxn modelId="{39DE8DAE-9D43-4E21-B72E-D884A0EE3C82}" type="presParOf" srcId="{0A9DA92F-D4B5-44A6-BDA1-1C10430365A7}" destId="{8EB1403D-859B-4F43-8469-CE0FD42AB79B}" srcOrd="1" destOrd="0" presId="urn:microsoft.com/office/officeart/2005/8/layout/orgChart1"/>
    <dgm:cxn modelId="{04D9EA9A-6E78-43B5-BB2B-27E7B9341527}" type="presParOf" srcId="{8EB1403D-859B-4F43-8469-CE0FD42AB79B}" destId="{A6A4C181-E82E-496B-807A-EA127582D490}" srcOrd="0" destOrd="0" presId="urn:microsoft.com/office/officeart/2005/8/layout/orgChart1"/>
    <dgm:cxn modelId="{66BE4843-1B68-45FA-86E6-CFC21A4FC542}" type="presParOf" srcId="{A6A4C181-E82E-496B-807A-EA127582D490}" destId="{02DD4D09-2B8B-4F41-8194-F65D77C11238}" srcOrd="0" destOrd="0" presId="urn:microsoft.com/office/officeart/2005/8/layout/orgChart1"/>
    <dgm:cxn modelId="{1ADFA58B-17AC-48C9-B403-0935C2F66E3D}" type="presParOf" srcId="{A6A4C181-E82E-496B-807A-EA127582D490}" destId="{64C5667A-C8E2-4A4A-B90C-4C4597AE0FD7}" srcOrd="1" destOrd="0" presId="urn:microsoft.com/office/officeart/2005/8/layout/orgChart1"/>
    <dgm:cxn modelId="{5E8D8EF6-764A-40B8-9001-E345154C551B}" type="presParOf" srcId="{8EB1403D-859B-4F43-8469-CE0FD42AB79B}" destId="{516B23DE-305E-4AEC-9CC8-8C3D3B25930A}" srcOrd="1" destOrd="0" presId="urn:microsoft.com/office/officeart/2005/8/layout/orgChart1"/>
    <dgm:cxn modelId="{D4EDEFC4-3E72-4A2C-8216-84075B4DD8B1}" type="presParOf" srcId="{8EB1403D-859B-4F43-8469-CE0FD42AB79B}" destId="{20B2AA74-ABF1-4689-8ABF-E2ABAC5D9CFE}" srcOrd="2" destOrd="0" presId="urn:microsoft.com/office/officeart/2005/8/layout/orgChart1"/>
    <dgm:cxn modelId="{7C3BD173-FAB7-4965-B075-3737C86F1E64}" type="presParOf" srcId="{0A9DA92F-D4B5-44A6-BDA1-1C10430365A7}" destId="{332A7719-732C-47AB-9BB2-445DC175567B}" srcOrd="2" destOrd="0" presId="urn:microsoft.com/office/officeart/2005/8/layout/orgChart1"/>
    <dgm:cxn modelId="{396FCB63-2D59-4938-A3EB-CC366EE32230}" type="presParOf" srcId="{0A9DA92F-D4B5-44A6-BDA1-1C10430365A7}" destId="{81FC3506-C59F-48B6-917F-E76C4C135C4C}" srcOrd="3" destOrd="0" presId="urn:microsoft.com/office/officeart/2005/8/layout/orgChart1"/>
    <dgm:cxn modelId="{1EE3EFEA-EDC0-463A-86C2-960CFEBF2ABE}" type="presParOf" srcId="{81FC3506-C59F-48B6-917F-E76C4C135C4C}" destId="{3F9788DF-2FE9-467A-983D-DD503CE4904D}" srcOrd="0" destOrd="0" presId="urn:microsoft.com/office/officeart/2005/8/layout/orgChart1"/>
    <dgm:cxn modelId="{37B89B1C-38DF-42DF-8754-D8213EA5C2CF}" type="presParOf" srcId="{3F9788DF-2FE9-467A-983D-DD503CE4904D}" destId="{675409B1-8D65-4C5A-8138-87E64ECEB33B}" srcOrd="0" destOrd="0" presId="urn:microsoft.com/office/officeart/2005/8/layout/orgChart1"/>
    <dgm:cxn modelId="{466C328E-8938-431F-A383-62747861ECCC}" type="presParOf" srcId="{3F9788DF-2FE9-467A-983D-DD503CE4904D}" destId="{9069B750-7171-44A0-9056-746F5107D7DA}" srcOrd="1" destOrd="0" presId="urn:microsoft.com/office/officeart/2005/8/layout/orgChart1"/>
    <dgm:cxn modelId="{23D2DFB5-2939-4965-97AC-489E6C463E6E}" type="presParOf" srcId="{81FC3506-C59F-48B6-917F-E76C4C135C4C}" destId="{B623AAC4-C2C0-4A0B-A036-9E519BEFD537}" srcOrd="1" destOrd="0" presId="urn:microsoft.com/office/officeart/2005/8/layout/orgChart1"/>
    <dgm:cxn modelId="{A78F5AEF-79FE-4F36-93BB-285E64AA19F5}" type="presParOf" srcId="{81FC3506-C59F-48B6-917F-E76C4C135C4C}" destId="{F6B60E6C-F3A9-4FFB-A919-6EB9D3E016A5}" srcOrd="2" destOrd="0" presId="urn:microsoft.com/office/officeart/2005/8/layout/orgChart1"/>
    <dgm:cxn modelId="{9B02E500-E3B0-43FA-B5F7-ADAE624C3389}" type="presParOf" srcId="{0A9DA92F-D4B5-44A6-BDA1-1C10430365A7}" destId="{9F23B2E1-2676-41ED-B32A-41691B57B8FA}" srcOrd="4" destOrd="0" presId="urn:microsoft.com/office/officeart/2005/8/layout/orgChart1"/>
    <dgm:cxn modelId="{1C29B7B8-ECA4-43DD-8AEF-E5F2061F07CD}" type="presParOf" srcId="{0A9DA92F-D4B5-44A6-BDA1-1C10430365A7}" destId="{C7E111E1-A93A-4586-A48A-8F664F90FDA2}" srcOrd="5" destOrd="0" presId="urn:microsoft.com/office/officeart/2005/8/layout/orgChart1"/>
    <dgm:cxn modelId="{F577E110-1F1D-403F-89C3-BBCB47ECB839}" type="presParOf" srcId="{C7E111E1-A93A-4586-A48A-8F664F90FDA2}" destId="{0B7ECDC3-711B-402C-ABE0-492824ABAB68}" srcOrd="0" destOrd="0" presId="urn:microsoft.com/office/officeart/2005/8/layout/orgChart1"/>
    <dgm:cxn modelId="{F7676C4A-E6C8-4C9A-AC91-1F389F859515}" type="presParOf" srcId="{0B7ECDC3-711B-402C-ABE0-492824ABAB68}" destId="{E23D876E-B59E-4B45-8238-22376A241B66}" srcOrd="0" destOrd="0" presId="urn:microsoft.com/office/officeart/2005/8/layout/orgChart1"/>
    <dgm:cxn modelId="{5FC731D3-6085-4FC9-9CE8-F8FA9F202C4C}" type="presParOf" srcId="{0B7ECDC3-711B-402C-ABE0-492824ABAB68}" destId="{15A74960-BB2B-438E-9C97-EE75EE779ABC}" srcOrd="1" destOrd="0" presId="urn:microsoft.com/office/officeart/2005/8/layout/orgChart1"/>
    <dgm:cxn modelId="{5984DDD3-FDE0-4023-8476-722AB50ACE0D}" type="presParOf" srcId="{C7E111E1-A93A-4586-A48A-8F664F90FDA2}" destId="{9C59E4CE-CC16-46AF-80DB-E2F7FD496F72}" srcOrd="1" destOrd="0" presId="urn:microsoft.com/office/officeart/2005/8/layout/orgChart1"/>
    <dgm:cxn modelId="{BA850E03-80C4-452F-A73D-7C545BEA6A4A}" type="presParOf" srcId="{C7E111E1-A93A-4586-A48A-8F664F90FDA2}" destId="{70AB09CA-9F5D-4B0E-8ADA-4E6EB3E180B6}" srcOrd="2" destOrd="0" presId="urn:microsoft.com/office/officeart/2005/8/layout/orgChart1"/>
    <dgm:cxn modelId="{30DBCC0C-6D7F-41CC-B42C-5A64E4AC21F1}" type="presParOf" srcId="{0A9DA92F-D4B5-44A6-BDA1-1C10430365A7}" destId="{B7D24FAC-1404-4360-95BB-A172E36EB765}" srcOrd="6" destOrd="0" presId="urn:microsoft.com/office/officeart/2005/8/layout/orgChart1"/>
    <dgm:cxn modelId="{41C1CDD4-1391-4F47-92EF-C16B7BE920A8}" type="presParOf" srcId="{0A9DA92F-D4B5-44A6-BDA1-1C10430365A7}" destId="{AB4F866C-AF79-4900-B453-38AFD5A4F956}" srcOrd="7" destOrd="0" presId="urn:microsoft.com/office/officeart/2005/8/layout/orgChart1"/>
    <dgm:cxn modelId="{BB816471-86B2-427D-A983-570235C5684F}" type="presParOf" srcId="{AB4F866C-AF79-4900-B453-38AFD5A4F956}" destId="{10771129-D9E5-46E3-BA20-87AD0B36C099}" srcOrd="0" destOrd="0" presId="urn:microsoft.com/office/officeart/2005/8/layout/orgChart1"/>
    <dgm:cxn modelId="{A3F2718A-21C6-42B2-BAA1-A6EA3880F41B}" type="presParOf" srcId="{10771129-D9E5-46E3-BA20-87AD0B36C099}" destId="{8B67900B-4620-4396-B3C9-AFDE04897AFF}" srcOrd="0" destOrd="0" presId="urn:microsoft.com/office/officeart/2005/8/layout/orgChart1"/>
    <dgm:cxn modelId="{23313F13-5214-456B-87BF-719A630758A0}" type="presParOf" srcId="{10771129-D9E5-46E3-BA20-87AD0B36C099}" destId="{4D541C5E-2B06-42BD-A243-6BE3A18EEEC2}" srcOrd="1" destOrd="0" presId="urn:microsoft.com/office/officeart/2005/8/layout/orgChart1"/>
    <dgm:cxn modelId="{B8538890-C94E-4231-A05E-527331ED5A87}" type="presParOf" srcId="{AB4F866C-AF79-4900-B453-38AFD5A4F956}" destId="{97E2A482-CE9D-433B-9D51-E715E0EDCC2A}" srcOrd="1" destOrd="0" presId="urn:microsoft.com/office/officeart/2005/8/layout/orgChart1"/>
    <dgm:cxn modelId="{373D9D70-076E-4965-AB18-5CBBAF3B5AF5}" type="presParOf" srcId="{AB4F866C-AF79-4900-B453-38AFD5A4F956}" destId="{10E25149-A2E0-479F-AE25-D45E668B7B62}" srcOrd="2" destOrd="0" presId="urn:microsoft.com/office/officeart/2005/8/layout/orgChart1"/>
    <dgm:cxn modelId="{84C3FF7D-AD73-457B-9C99-FC6C939C7BB4}" type="presParOf" srcId="{0A9DA92F-D4B5-44A6-BDA1-1C10430365A7}" destId="{3827D7D6-6E9C-483A-86BB-C1DB5C3E57A3}" srcOrd="8" destOrd="0" presId="urn:microsoft.com/office/officeart/2005/8/layout/orgChart1"/>
    <dgm:cxn modelId="{57357B92-30A2-417C-9E26-69ECAC2CF08E}" type="presParOf" srcId="{0A9DA92F-D4B5-44A6-BDA1-1C10430365A7}" destId="{FD5F4930-5D1D-4FED-8FA6-7544F43BC09F}" srcOrd="9" destOrd="0" presId="urn:microsoft.com/office/officeart/2005/8/layout/orgChart1"/>
    <dgm:cxn modelId="{5D86B922-7051-4038-8A90-B4C2C8BB5356}" type="presParOf" srcId="{FD5F4930-5D1D-4FED-8FA6-7544F43BC09F}" destId="{05E14C4B-473B-4B05-AE57-A582C069D51A}" srcOrd="0" destOrd="0" presId="urn:microsoft.com/office/officeart/2005/8/layout/orgChart1"/>
    <dgm:cxn modelId="{0D24D38E-84F7-4D4C-B894-CE9F6B2AD5D6}" type="presParOf" srcId="{05E14C4B-473B-4B05-AE57-A582C069D51A}" destId="{8414B73D-DBBD-4D54-B581-5DB489CCAC4D}" srcOrd="0" destOrd="0" presId="urn:microsoft.com/office/officeart/2005/8/layout/orgChart1"/>
    <dgm:cxn modelId="{EE612A23-32BC-4A0E-8FE4-8040B8E2215B}" type="presParOf" srcId="{05E14C4B-473B-4B05-AE57-A582C069D51A}" destId="{9ADCDCEF-FDB9-4585-9075-4F02FC690998}" srcOrd="1" destOrd="0" presId="urn:microsoft.com/office/officeart/2005/8/layout/orgChart1"/>
    <dgm:cxn modelId="{761280A0-E58D-4BF9-99AD-BF43DB940458}" type="presParOf" srcId="{FD5F4930-5D1D-4FED-8FA6-7544F43BC09F}" destId="{75D2078E-128E-4F21-A904-0A9F7F68B628}" srcOrd="1" destOrd="0" presId="urn:microsoft.com/office/officeart/2005/8/layout/orgChart1"/>
    <dgm:cxn modelId="{5D4199A2-2590-4321-87A6-025D72F28343}" type="presParOf" srcId="{FD5F4930-5D1D-4FED-8FA6-7544F43BC09F}" destId="{58FAE4CD-A2B5-4342-987F-2C654186893C}" srcOrd="2" destOrd="0" presId="urn:microsoft.com/office/officeart/2005/8/layout/orgChart1"/>
    <dgm:cxn modelId="{A665B710-1938-44AF-B95A-9134DDD9E2D8}" type="presParOf" srcId="{0A9DA92F-D4B5-44A6-BDA1-1C10430365A7}" destId="{48EBF3D3-8898-4FC3-A122-7902E1010A91}" srcOrd="10" destOrd="0" presId="urn:microsoft.com/office/officeart/2005/8/layout/orgChart1"/>
    <dgm:cxn modelId="{FEB2FA5A-336C-4864-AF70-E233F7706F0E}" type="presParOf" srcId="{0A9DA92F-D4B5-44A6-BDA1-1C10430365A7}" destId="{AB02404F-BE2A-475B-B84C-829E3B348364}" srcOrd="11" destOrd="0" presId="urn:microsoft.com/office/officeart/2005/8/layout/orgChart1"/>
    <dgm:cxn modelId="{74702496-209E-4287-971C-4FFBD1DBDD07}" type="presParOf" srcId="{AB02404F-BE2A-475B-B84C-829E3B348364}" destId="{D281771C-AFEC-471E-87B7-2C6D3E462733}" srcOrd="0" destOrd="0" presId="urn:microsoft.com/office/officeart/2005/8/layout/orgChart1"/>
    <dgm:cxn modelId="{8DB8AF3F-E786-48E8-AC97-FE344EB58F5A}" type="presParOf" srcId="{D281771C-AFEC-471E-87B7-2C6D3E462733}" destId="{DE20069A-FE34-474C-95E4-99068EF4762F}" srcOrd="0" destOrd="0" presId="urn:microsoft.com/office/officeart/2005/8/layout/orgChart1"/>
    <dgm:cxn modelId="{F640059F-5086-4723-8C16-54B46EA4D532}" type="presParOf" srcId="{D281771C-AFEC-471E-87B7-2C6D3E462733}" destId="{26453358-D0E7-499F-B12C-89265FE9558D}" srcOrd="1" destOrd="0" presId="urn:microsoft.com/office/officeart/2005/8/layout/orgChart1"/>
    <dgm:cxn modelId="{5310920A-E238-447E-88FB-C028D7B75C89}" type="presParOf" srcId="{AB02404F-BE2A-475B-B84C-829E3B348364}" destId="{DB36B69C-7E34-4AA4-8B2B-7819B9216697}" srcOrd="1" destOrd="0" presId="urn:microsoft.com/office/officeart/2005/8/layout/orgChart1"/>
    <dgm:cxn modelId="{325FB7B9-B74E-459E-8568-641932C8CEC9}" type="presParOf" srcId="{AB02404F-BE2A-475B-B84C-829E3B348364}" destId="{5F93E2C1-A80C-46CE-93CD-04A83A59544C}" srcOrd="2" destOrd="0" presId="urn:microsoft.com/office/officeart/2005/8/layout/orgChart1"/>
    <dgm:cxn modelId="{F34C8892-931F-4516-AF06-04CFD52AF102}" type="presParOf" srcId="{0A9DA92F-D4B5-44A6-BDA1-1C10430365A7}" destId="{05A5A67C-C0CD-4BFA-991D-33A3F03C8E3B}" srcOrd="12" destOrd="0" presId="urn:microsoft.com/office/officeart/2005/8/layout/orgChart1"/>
    <dgm:cxn modelId="{7A970978-2FCA-42C6-8BB2-42F252E2E2D9}" type="presParOf" srcId="{0A9DA92F-D4B5-44A6-BDA1-1C10430365A7}" destId="{31A3F791-CA86-42E7-83FB-081D74ECC76D}" srcOrd="13" destOrd="0" presId="urn:microsoft.com/office/officeart/2005/8/layout/orgChart1"/>
    <dgm:cxn modelId="{374095EE-C2E5-4E04-9991-E65E066B3157}" type="presParOf" srcId="{31A3F791-CA86-42E7-83FB-081D74ECC76D}" destId="{ADDCF852-D726-4276-9B97-AD0080038D25}" srcOrd="0" destOrd="0" presId="urn:microsoft.com/office/officeart/2005/8/layout/orgChart1"/>
    <dgm:cxn modelId="{4FF06702-CA1D-4653-AB5A-0BFCFA04F8CC}" type="presParOf" srcId="{ADDCF852-D726-4276-9B97-AD0080038D25}" destId="{2BCADF15-D121-425C-A706-53B86A0863B0}" srcOrd="0" destOrd="0" presId="urn:microsoft.com/office/officeart/2005/8/layout/orgChart1"/>
    <dgm:cxn modelId="{BF2E3E65-E767-42DE-9E69-59088513EF60}" type="presParOf" srcId="{ADDCF852-D726-4276-9B97-AD0080038D25}" destId="{33EA4B7A-5D09-4882-9CFD-F175D57F3D25}" srcOrd="1" destOrd="0" presId="urn:microsoft.com/office/officeart/2005/8/layout/orgChart1"/>
    <dgm:cxn modelId="{B4AFBEE0-A497-4E01-93DA-109B21C7146B}" type="presParOf" srcId="{31A3F791-CA86-42E7-83FB-081D74ECC76D}" destId="{EC863E7F-0D72-4D4C-ABF9-7B69481AD36C}" srcOrd="1" destOrd="0" presId="urn:microsoft.com/office/officeart/2005/8/layout/orgChart1"/>
    <dgm:cxn modelId="{CA7E1E34-1218-4A3D-8070-ACD02F646ADB}" type="presParOf" srcId="{31A3F791-CA86-42E7-83FB-081D74ECC76D}" destId="{70BA1D61-2598-45F5-A7A2-9DFF461801EC}" srcOrd="2" destOrd="0" presId="urn:microsoft.com/office/officeart/2005/8/layout/orgChart1"/>
    <dgm:cxn modelId="{D17F99C6-AFD6-4485-9ED1-8A6936B2181C}" type="presParOf" srcId="{5E795B1A-3756-46D2-9B33-4118DD3E2003}" destId="{F3DDF985-27B0-4E73-ABEF-99C4D9F60D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5A67C-C0CD-4BFA-991D-33A3F03C8E3B}">
      <dsp:nvSpPr>
        <dsp:cNvPr id="0" name=""/>
        <dsp:cNvSpPr/>
      </dsp:nvSpPr>
      <dsp:spPr>
        <a:xfrm>
          <a:off x="4091953" y="1071013"/>
          <a:ext cx="3705820" cy="240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57"/>
              </a:lnTo>
              <a:lnTo>
                <a:pt x="3705820" y="179757"/>
              </a:lnTo>
              <a:lnTo>
                <a:pt x="3705820" y="240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BF3D3-8898-4FC3-A122-7902E1010A91}">
      <dsp:nvSpPr>
        <dsp:cNvPr id="0" name=""/>
        <dsp:cNvSpPr/>
      </dsp:nvSpPr>
      <dsp:spPr>
        <a:xfrm>
          <a:off x="4091953" y="1071013"/>
          <a:ext cx="2443814" cy="240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57"/>
              </a:lnTo>
              <a:lnTo>
                <a:pt x="2443814" y="179757"/>
              </a:lnTo>
              <a:lnTo>
                <a:pt x="2443814" y="240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7D7D6-6E9C-483A-86BB-C1DB5C3E57A3}">
      <dsp:nvSpPr>
        <dsp:cNvPr id="0" name=""/>
        <dsp:cNvSpPr/>
      </dsp:nvSpPr>
      <dsp:spPr>
        <a:xfrm>
          <a:off x="4091953" y="1071013"/>
          <a:ext cx="1292601" cy="240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57"/>
              </a:lnTo>
              <a:lnTo>
                <a:pt x="1292601" y="179757"/>
              </a:lnTo>
              <a:lnTo>
                <a:pt x="1292601" y="240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24FAC-1404-4360-95BB-A172E36EB765}">
      <dsp:nvSpPr>
        <dsp:cNvPr id="0" name=""/>
        <dsp:cNvSpPr/>
      </dsp:nvSpPr>
      <dsp:spPr>
        <a:xfrm>
          <a:off x="4091953" y="1071013"/>
          <a:ext cx="102670" cy="240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57"/>
              </a:lnTo>
              <a:lnTo>
                <a:pt x="102670" y="179757"/>
              </a:lnTo>
              <a:lnTo>
                <a:pt x="102670" y="240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3B2E1-2676-41ED-B32A-41691B57B8FA}">
      <dsp:nvSpPr>
        <dsp:cNvPr id="0" name=""/>
        <dsp:cNvSpPr/>
      </dsp:nvSpPr>
      <dsp:spPr>
        <a:xfrm>
          <a:off x="3025644" y="1071013"/>
          <a:ext cx="1066309" cy="240279"/>
        </a:xfrm>
        <a:custGeom>
          <a:avLst/>
          <a:gdLst/>
          <a:ahLst/>
          <a:cxnLst/>
          <a:rect l="0" t="0" r="0" b="0"/>
          <a:pathLst>
            <a:path>
              <a:moveTo>
                <a:pt x="1066309" y="0"/>
              </a:moveTo>
              <a:lnTo>
                <a:pt x="1066309" y="179757"/>
              </a:lnTo>
              <a:lnTo>
                <a:pt x="0" y="179757"/>
              </a:lnTo>
              <a:lnTo>
                <a:pt x="0" y="240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A7719-732C-47AB-9BB2-445DC175567B}">
      <dsp:nvSpPr>
        <dsp:cNvPr id="0" name=""/>
        <dsp:cNvSpPr/>
      </dsp:nvSpPr>
      <dsp:spPr>
        <a:xfrm>
          <a:off x="1809668" y="1071013"/>
          <a:ext cx="2282284" cy="240279"/>
        </a:xfrm>
        <a:custGeom>
          <a:avLst/>
          <a:gdLst/>
          <a:ahLst/>
          <a:cxnLst/>
          <a:rect l="0" t="0" r="0" b="0"/>
          <a:pathLst>
            <a:path>
              <a:moveTo>
                <a:pt x="2282284" y="0"/>
              </a:moveTo>
              <a:lnTo>
                <a:pt x="2282284" y="179757"/>
              </a:lnTo>
              <a:lnTo>
                <a:pt x="0" y="179757"/>
              </a:lnTo>
              <a:lnTo>
                <a:pt x="0" y="240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90A07-D748-4B9C-AC27-F93779F3D715}">
      <dsp:nvSpPr>
        <dsp:cNvPr id="0" name=""/>
        <dsp:cNvSpPr/>
      </dsp:nvSpPr>
      <dsp:spPr>
        <a:xfrm>
          <a:off x="557440" y="1071013"/>
          <a:ext cx="3534513" cy="240279"/>
        </a:xfrm>
        <a:custGeom>
          <a:avLst/>
          <a:gdLst/>
          <a:ahLst/>
          <a:cxnLst/>
          <a:rect l="0" t="0" r="0" b="0"/>
          <a:pathLst>
            <a:path>
              <a:moveTo>
                <a:pt x="3534513" y="0"/>
              </a:moveTo>
              <a:lnTo>
                <a:pt x="3534513" y="179757"/>
              </a:lnTo>
              <a:lnTo>
                <a:pt x="0" y="179757"/>
              </a:lnTo>
              <a:lnTo>
                <a:pt x="0" y="240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1D5C2-315B-4ABF-9FC5-AA56229647E6}">
      <dsp:nvSpPr>
        <dsp:cNvPr id="0" name=""/>
        <dsp:cNvSpPr/>
      </dsp:nvSpPr>
      <dsp:spPr>
        <a:xfrm>
          <a:off x="2592290" y="72007"/>
          <a:ext cx="2999326" cy="9990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Τα βασικά χαρακτηριστικά της αναμορφωμένης  διαδικτυακής εφαρμογής συνοψίζονται στα εξής:</a:t>
          </a:r>
          <a:endParaRPr lang="el-GR" sz="1700" kern="1200" dirty="0"/>
        </a:p>
      </dsp:txBody>
      <dsp:txXfrm>
        <a:off x="2592290" y="72007"/>
        <a:ext cx="2999326" cy="999006"/>
      </dsp:txXfrm>
    </dsp:sp>
    <dsp:sp modelId="{02DD4D09-2B8B-4F41-8194-F65D77C11238}">
      <dsp:nvSpPr>
        <dsp:cNvPr id="0" name=""/>
        <dsp:cNvSpPr/>
      </dsp:nvSpPr>
      <dsp:spPr>
        <a:xfrm>
          <a:off x="3644" y="1311292"/>
          <a:ext cx="1107590" cy="2647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Συμβατότητα και λειτουργικότητα της διαδικτυακής εφαρμογής με όλους τους διαδεδομένους </a:t>
          </a:r>
          <a:r>
            <a:rPr lang="en-US" sz="1200" kern="1200" dirty="0" smtClean="0"/>
            <a:t>web browsers</a:t>
          </a:r>
          <a:r>
            <a:rPr lang="el-GR" sz="1200" kern="1200" dirty="0" smtClean="0"/>
            <a:t> και λειτουργικά συστήματα.</a:t>
          </a:r>
          <a:endParaRPr lang="el-GR" sz="1200" kern="1200" dirty="0"/>
        </a:p>
      </dsp:txBody>
      <dsp:txXfrm>
        <a:off x="3644" y="1311292"/>
        <a:ext cx="1107590" cy="2647299"/>
      </dsp:txXfrm>
    </dsp:sp>
    <dsp:sp modelId="{675409B1-8D65-4C5A-8138-87E64ECEB33B}">
      <dsp:nvSpPr>
        <dsp:cNvPr id="0" name=""/>
        <dsp:cNvSpPr/>
      </dsp:nvSpPr>
      <dsp:spPr>
        <a:xfrm>
          <a:off x="1232278" y="1311292"/>
          <a:ext cx="1154779" cy="12916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Η καταχώριση της δήλωσης γίνεται μέσω των κωδικών του </a:t>
          </a:r>
          <a:r>
            <a:rPr lang="en-US" sz="1200" kern="1200" dirty="0" smtClean="0"/>
            <a:t>TAXIS</a:t>
          </a:r>
          <a:endParaRPr lang="el-GR" sz="1200" kern="1200" dirty="0"/>
        </a:p>
      </dsp:txBody>
      <dsp:txXfrm>
        <a:off x="1232278" y="1311292"/>
        <a:ext cx="1154779" cy="1291610"/>
      </dsp:txXfrm>
    </dsp:sp>
    <dsp:sp modelId="{E23D876E-B59E-4B45-8238-22376A241B66}">
      <dsp:nvSpPr>
        <dsp:cNvPr id="0" name=""/>
        <dsp:cNvSpPr/>
      </dsp:nvSpPr>
      <dsp:spPr>
        <a:xfrm>
          <a:off x="2508101" y="1311292"/>
          <a:ext cx="1035085" cy="1477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Ο εντοπισμός του ακινήτου είναι υποχρεωτικός</a:t>
          </a:r>
          <a:r>
            <a:rPr lang="el-GR" sz="600" kern="1200" dirty="0" smtClean="0"/>
            <a:t>. </a:t>
          </a:r>
          <a:endParaRPr lang="el-GR" sz="600" kern="1200" dirty="0"/>
        </a:p>
      </dsp:txBody>
      <dsp:txXfrm>
        <a:off x="2508101" y="1311292"/>
        <a:ext cx="1035085" cy="1477215"/>
      </dsp:txXfrm>
    </dsp:sp>
    <dsp:sp modelId="{8B67900B-4620-4396-B3C9-AFDE04897AFF}">
      <dsp:nvSpPr>
        <dsp:cNvPr id="0" name=""/>
        <dsp:cNvSpPr/>
      </dsp:nvSpPr>
      <dsp:spPr>
        <a:xfrm>
          <a:off x="3664230" y="1311292"/>
          <a:ext cx="1060787" cy="2396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Online </a:t>
          </a:r>
          <a:r>
            <a:rPr lang="el-GR" sz="1200" kern="1200" dirty="0" smtClean="0"/>
            <a:t>παροχή οδηγιών και διευκρινήσεων – επεξηγήσεων  στον πολίτη – χρήστη για την συμπλήρωση των πεδίων της δήλωσης. </a:t>
          </a:r>
          <a:endParaRPr lang="el-GR" sz="1200" kern="1200" dirty="0"/>
        </a:p>
      </dsp:txBody>
      <dsp:txXfrm>
        <a:off x="3664230" y="1311292"/>
        <a:ext cx="1060787" cy="2396500"/>
      </dsp:txXfrm>
    </dsp:sp>
    <dsp:sp modelId="{8414B73D-DBBD-4D54-B581-5DB489CCAC4D}">
      <dsp:nvSpPr>
        <dsp:cNvPr id="0" name=""/>
        <dsp:cNvSpPr/>
      </dsp:nvSpPr>
      <dsp:spPr>
        <a:xfrm>
          <a:off x="4846060" y="1311292"/>
          <a:ext cx="1076989" cy="3177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Η εφαρμογή αποτελείται από «βήματα» και ο πολίτης – χρήστης «καθοδηγείται» από την εφαρμογή </a:t>
          </a:r>
          <a:endParaRPr lang="el-GR" sz="1200" kern="1200" dirty="0"/>
        </a:p>
      </dsp:txBody>
      <dsp:txXfrm>
        <a:off x="4846060" y="1311292"/>
        <a:ext cx="1076989" cy="3177983"/>
      </dsp:txXfrm>
    </dsp:sp>
    <dsp:sp modelId="{DE20069A-FE34-474C-95E4-99068EF4762F}">
      <dsp:nvSpPr>
        <dsp:cNvPr id="0" name=""/>
        <dsp:cNvSpPr/>
      </dsp:nvSpPr>
      <dsp:spPr>
        <a:xfrm>
          <a:off x="6044093" y="1311292"/>
          <a:ext cx="983348" cy="30014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Τυχόν λάθη σημαίνονται με εύληπτο τρόπο σε κάθε καρτέλα που πρέπει να συμπληρωθεί.</a:t>
          </a:r>
          <a:endParaRPr lang="el-GR" sz="1200" kern="1200" dirty="0"/>
        </a:p>
      </dsp:txBody>
      <dsp:txXfrm>
        <a:off x="6044093" y="1311292"/>
        <a:ext cx="983348" cy="3001482"/>
      </dsp:txXfrm>
    </dsp:sp>
    <dsp:sp modelId="{2BCADF15-D121-425C-A706-53B86A0863B0}">
      <dsp:nvSpPr>
        <dsp:cNvPr id="0" name=""/>
        <dsp:cNvSpPr/>
      </dsp:nvSpPr>
      <dsp:spPr>
        <a:xfrm>
          <a:off x="7148484" y="1311292"/>
          <a:ext cx="1298579" cy="1865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Τα συνυποβαλλόμενα έγγραφα υποβάλλονται πλέον μόνο σαρωμένα και πριν την «ολοκλήρωση» της δήλωσης. </a:t>
          </a:r>
          <a:endParaRPr lang="el-GR" sz="1200" kern="1200" dirty="0"/>
        </a:p>
      </dsp:txBody>
      <dsp:txXfrm>
        <a:off x="7148484" y="1311292"/>
        <a:ext cx="1298579" cy="1865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363075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A9C8DD4-8CC2-432B-986E-6918A68DBBB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848014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39775"/>
            <a:ext cx="4930775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683125"/>
            <a:ext cx="5429250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400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361488"/>
            <a:ext cx="29400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E43EEB-2B46-4455-BA55-9CB54DD27FD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422076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31A50-D76F-4789-A152-40A06DB0110E}" type="slidenum">
              <a:rPr lang="el-GR" altLang="el-GR"/>
              <a:pPr/>
              <a:t>2</a:t>
            </a:fld>
            <a:endParaRPr lang="el-GR" altLang="el-GR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11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12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13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14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15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16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17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18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19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20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3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21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22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23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4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5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6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7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8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9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FC957-9A2D-4858-A108-EBD8A7FE9F89}" type="slidenum">
              <a:rPr lang="el-GR" altLang="el-GR"/>
              <a:pPr/>
              <a:t>10</a:t>
            </a:fld>
            <a:endParaRPr lang="el-GR" altLang="el-G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65688" cy="3649662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59313"/>
            <a:ext cx="4978400" cy="4429125"/>
          </a:xfrm>
        </p:spPr>
        <p:txBody>
          <a:bodyPr/>
          <a:lstStyle/>
          <a:p>
            <a:endParaRPr lang="en-US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5288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4160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260350"/>
            <a:ext cx="1947863" cy="594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691187" cy="594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2953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8B352-79B3-4775-8D5B-BD9247EBF2D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87473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3B5B9-F672-49A5-9F1B-EF4C62BAF4D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05213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084FD-CF2D-4105-96D7-3C56A409C07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67700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91A1E-3239-419D-A8C4-6A760B14773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8386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9952F-6511-4104-AA61-10EBA6D8DD4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419041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11CAE-E2B2-456D-AE14-D8C52860E5E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1440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E7990-291F-4000-87A1-E907E973A8D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83794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49C27-D0CF-412A-A3CE-64F31CA9FBC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10865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4140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9634-FDCA-4E6E-9126-259ACBAFF47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108622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89A07-DB78-45F0-A369-F30BB1F77B5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598106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241B6-C9EF-4723-AB8F-1D52E324F06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830838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63AEC-9D0D-4A9F-B50F-D75F332F6C3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155082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8CEE8-1B67-4EBA-9712-9341A669812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622486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14C98-8229-4F3E-9CBF-D151DEA85F9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75981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9907A-E7E3-4A0F-9078-1525205C4C3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8281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3959-04CE-4C48-ABE0-0227EB341F3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33834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5A239-20AF-4FE9-9433-4A34AE031A7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818818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96288-D5C2-43AC-A798-73EE5560094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05932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43872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88096-C7C9-43B1-B2B1-583C2E90306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581115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F2270-E957-4CD1-A9E7-7AC479F0ACC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611933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B4E0E-D513-4F55-A6F3-808ADE8E509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208833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8BB21-DADB-44B6-96C6-DA6778DA710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82225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263" y="1385888"/>
            <a:ext cx="3810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385888"/>
            <a:ext cx="3810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6835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826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382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647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0091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4959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0350"/>
            <a:ext cx="7772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1385888"/>
            <a:ext cx="77724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text styles</a:t>
            </a:r>
          </a:p>
          <a:p>
            <a:pPr lvl="1"/>
            <a:r>
              <a:rPr lang="en-GB" altLang="el-GR" smtClean="0"/>
              <a:t>Second level</a:t>
            </a:r>
          </a:p>
          <a:p>
            <a:pPr lvl="2"/>
            <a:r>
              <a:rPr lang="en-GB" altLang="el-GR" smtClean="0"/>
              <a:t>Third level</a:t>
            </a:r>
          </a:p>
          <a:p>
            <a:pPr lvl="3"/>
            <a:r>
              <a:rPr lang="en-GB" altLang="el-GR" smtClean="0"/>
              <a:t>Fourth level</a:t>
            </a:r>
          </a:p>
          <a:p>
            <a:pPr lvl="4"/>
            <a:r>
              <a:rPr lang="en-GB" altLang="el-G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B2E9DD88-D22A-46A7-9B46-B7F3A8BBA73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B6431C4A-C756-4C1F-BC41-D44A170808C1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Επίπεδα παρουσίαση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97" b="16277"/>
          <a:stretch/>
        </p:blipFill>
        <p:spPr bwMode="auto">
          <a:xfrm>
            <a:off x="469900" y="404664"/>
            <a:ext cx="82042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589" name="Picture 5" descr="2_IPOURGEIO_ELLINIKO_KTIMATOLOGIO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3600400" cy="15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</a:t>
            </a:r>
            <a:r>
              <a:rPr lang="en-US" sz="1800" dirty="0">
                <a:solidFill>
                  <a:srgbClr val="000066"/>
                </a:solidFill>
                <a:cs typeface="Tahoma" charset="0"/>
              </a:rPr>
              <a:t>3</a:t>
            </a:r>
            <a:r>
              <a:rPr lang="el-GR" sz="1800" dirty="0">
                <a:solidFill>
                  <a:srgbClr val="000066"/>
                </a:solidFill>
                <a:cs typeface="Tahoma" charset="0"/>
              </a:rPr>
              <a:t>ο – Επιλογή Ακινήτου</a:t>
            </a:r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    </a:t>
            </a: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 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76456" y="6428981"/>
            <a:ext cx="38680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10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543076"/>
            <a:ext cx="640871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62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</a:t>
            </a:r>
            <a:r>
              <a:rPr lang="en-US" sz="1800" dirty="0">
                <a:solidFill>
                  <a:srgbClr val="000066"/>
                </a:solidFill>
                <a:cs typeface="Tahoma" charset="0"/>
              </a:rPr>
              <a:t>3</a:t>
            </a:r>
            <a:r>
              <a:rPr lang="el-GR" sz="1800" dirty="0">
                <a:solidFill>
                  <a:srgbClr val="000066"/>
                </a:solidFill>
                <a:cs typeface="Tahoma" charset="0"/>
              </a:rPr>
              <a:t>ο – Επιλογή Ακινήτου</a:t>
            </a:r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    </a:t>
            </a: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 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76456" y="6428981"/>
            <a:ext cx="38680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11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556792"/>
            <a:ext cx="698477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962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3ο - Εντοπισμός ακινήτου</a:t>
            </a:r>
          </a:p>
          <a:p>
            <a:pPr algn="just"/>
            <a:endParaRPr lang="el-GR" altLang="el-GR" sz="1800" dirty="0" smtClean="0">
              <a:solidFill>
                <a:srgbClr val="000066"/>
              </a:solidFill>
            </a:endParaRPr>
          </a:p>
          <a:p>
            <a:pPr algn="just"/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Δίνονται δυνατότητες στον πολίτη – χρήστη για να εντοπίσει επιτυχώς το ακίνητό του: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altLang="el-GR" sz="1800" dirty="0">
                <a:solidFill>
                  <a:srgbClr val="7030A0"/>
                </a:solidFill>
              </a:rPr>
              <a:t>Μέσω </a:t>
            </a:r>
            <a:r>
              <a:rPr lang="el-GR" altLang="el-GR" sz="1800" dirty="0" smtClean="0">
                <a:solidFill>
                  <a:srgbClr val="7030A0"/>
                </a:solidFill>
              </a:rPr>
              <a:t>πληκτρολόγησης της διεύθυνσης (εφόσον υπάρχει), του τοπωνυμίου ή άλλων χαρακτηριστικών σημείων της περιοχής ενδιαφέροντος.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altLang="el-GR" sz="1800" dirty="0" smtClean="0">
                <a:solidFill>
                  <a:srgbClr val="7030A0"/>
                </a:solidFill>
              </a:rPr>
              <a:t>Μέσω του αριθμού αγροτεμαχίου διανομής /αναδασμού ή μέσω στοιχείων δήλωσης του ΟΠΕΚΕΠΕ</a:t>
            </a:r>
            <a:r>
              <a:rPr lang="en-US" altLang="el-GR" sz="1800" dirty="0" smtClean="0">
                <a:solidFill>
                  <a:srgbClr val="7030A0"/>
                </a:solidFill>
              </a:rPr>
              <a:t>.</a:t>
            </a:r>
            <a:r>
              <a:rPr lang="el-GR" altLang="el-GR" sz="1800" dirty="0" smtClean="0">
                <a:solidFill>
                  <a:srgbClr val="7030A0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altLang="el-GR" sz="1800" dirty="0" smtClean="0">
                <a:solidFill>
                  <a:srgbClr val="7030A0"/>
                </a:solidFill>
              </a:rPr>
              <a:t>Μέσω φόρτωσης αρχείου συντεταγμένων ή </a:t>
            </a:r>
            <a:r>
              <a:rPr lang="el-GR" altLang="el-GR" sz="1800" dirty="0">
                <a:solidFill>
                  <a:srgbClr val="7030A0"/>
                </a:solidFill>
              </a:rPr>
              <a:t>σχεδιαστικού</a:t>
            </a:r>
            <a:r>
              <a:rPr lang="el-GR" altLang="el-GR" sz="1800" dirty="0" smtClean="0">
                <a:solidFill>
                  <a:srgbClr val="FF0000"/>
                </a:solidFill>
              </a:rPr>
              <a:t> </a:t>
            </a:r>
            <a:r>
              <a:rPr lang="el-GR" altLang="el-GR" sz="1800" dirty="0" smtClean="0">
                <a:solidFill>
                  <a:srgbClr val="7030A0"/>
                </a:solidFill>
              </a:rPr>
              <a:t>αρχείου (</a:t>
            </a:r>
            <a:r>
              <a:rPr lang="en-US" altLang="el-GR" sz="1800" dirty="0" smtClean="0">
                <a:solidFill>
                  <a:srgbClr val="7030A0"/>
                </a:solidFill>
              </a:rPr>
              <a:t>DXF).</a:t>
            </a:r>
            <a:endParaRPr lang="el-GR" altLang="el-GR" sz="1800" dirty="0" smtClean="0">
              <a:solidFill>
                <a:srgbClr val="7030A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altLang="el-GR" sz="1800" dirty="0" smtClean="0">
                <a:solidFill>
                  <a:srgbClr val="7030A0"/>
                </a:solidFill>
              </a:rPr>
              <a:t>Μέσω φόρτωσης αρχείου από εφαρμογή εντοπισμού κινητού τηλεφώνου</a:t>
            </a:r>
            <a:r>
              <a:rPr lang="en-US" altLang="el-GR" sz="1800" dirty="0" smtClean="0">
                <a:solidFill>
                  <a:srgbClr val="7030A0"/>
                </a:solidFill>
              </a:rPr>
              <a:t>.</a:t>
            </a:r>
            <a:endParaRPr lang="el-GR" altLang="el-GR" sz="1800" dirty="0" smtClean="0">
              <a:solidFill>
                <a:srgbClr val="7030A0"/>
              </a:solidFill>
            </a:endParaRPr>
          </a:p>
          <a:p>
            <a:pPr algn="just"/>
            <a:endParaRPr lang="en-US" altLang="el-GR" sz="1800" dirty="0" smtClean="0">
              <a:solidFill>
                <a:srgbClr val="7030A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l-GR" altLang="el-GR" sz="1800" dirty="0" smtClean="0">
              <a:solidFill>
                <a:srgbClr val="7030A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l-GR" altLang="el-GR" sz="1800" dirty="0">
              <a:solidFill>
                <a:srgbClr val="000066"/>
              </a:solidFill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30221" y="6428981"/>
            <a:ext cx="43303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12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30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3ο - Εντοπισμός ακινήτου</a:t>
            </a: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30221" y="6428981"/>
            <a:ext cx="43303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13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812" y="1556792"/>
            <a:ext cx="679132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195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3ο - Εντοπισμός ακινήτου</a:t>
            </a: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 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30221" y="6428981"/>
            <a:ext cx="43303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14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6791"/>
            <a:ext cx="6537920" cy="43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90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3ο - Εντοπισμός </a:t>
            </a:r>
            <a:r>
              <a:rPr lang="el-GR" sz="1800" dirty="0" smtClean="0">
                <a:solidFill>
                  <a:srgbClr val="000066"/>
                </a:solidFill>
                <a:cs typeface="Tahoma" charset="0"/>
              </a:rPr>
              <a:t>ακινήτου</a:t>
            </a:r>
          </a:p>
          <a:p>
            <a:pPr algn="just"/>
            <a:r>
              <a:rPr lang="el-GR" altLang="el-GR" sz="1800" dirty="0">
                <a:solidFill>
                  <a:srgbClr val="7030A0"/>
                </a:solidFill>
              </a:rPr>
              <a:t>Δυνατότητα τρισδιάστατης (</a:t>
            </a:r>
            <a:r>
              <a:rPr lang="en-US" altLang="el-GR" sz="1800" dirty="0">
                <a:solidFill>
                  <a:srgbClr val="7030A0"/>
                </a:solidFill>
              </a:rPr>
              <a:t>3D)</a:t>
            </a:r>
            <a:r>
              <a:rPr lang="el-GR" altLang="el-GR" sz="1800" dirty="0">
                <a:solidFill>
                  <a:srgbClr val="7030A0"/>
                </a:solidFill>
              </a:rPr>
              <a:t> απεικόνισης και περιήγησης στην περιοχή ενδιαφέροντος του χρήστη.</a:t>
            </a:r>
          </a:p>
          <a:p>
            <a:pPr algn="just"/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30221" y="6428981"/>
            <a:ext cx="43303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15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7"/>
            <a:ext cx="586923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84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3ο - Εντοπισμός ακινήτου</a:t>
            </a:r>
          </a:p>
          <a:p>
            <a:pPr lvl="8" algn="just"/>
            <a:endParaRPr lang="el-GR" altLang="el-GR" sz="1000" dirty="0" smtClean="0">
              <a:solidFill>
                <a:srgbClr val="000066"/>
              </a:solidFill>
            </a:endParaRPr>
          </a:p>
          <a:p>
            <a:pPr lvl="1" algn="just"/>
            <a:r>
              <a:rPr lang="el-GR" altLang="el-GR" dirty="0" smtClean="0">
                <a:solidFill>
                  <a:srgbClr val="7030A0"/>
                </a:solidFill>
              </a:rPr>
              <a:t>Δυνατότητα σχεδιασμού πολύγωνου από τον χρήστη ή επιλογή πολυγώνου από το υπάρχον προκαταρκτικό διάγραμμα</a:t>
            </a:r>
            <a:endParaRPr lang="en-US" altLang="el-GR" dirty="0" smtClean="0">
              <a:solidFill>
                <a:srgbClr val="7030A0"/>
              </a:solidFill>
            </a:endParaRPr>
          </a:p>
          <a:p>
            <a:pPr algn="just"/>
            <a:r>
              <a:rPr lang="el-GR" altLang="el-GR" sz="1800" dirty="0" smtClean="0">
                <a:solidFill>
                  <a:srgbClr val="7030A0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l-GR" altLang="el-GR" sz="1800" dirty="0">
              <a:solidFill>
                <a:srgbClr val="000066"/>
              </a:solidFill>
            </a:endParaRP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76456" y="6428981"/>
            <a:ext cx="38680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16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12" y="2348880"/>
            <a:ext cx="428737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54362"/>
            <a:ext cx="4140460" cy="26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57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3ο -</a:t>
            </a:r>
            <a:r>
              <a:rPr lang="en-US" sz="1800" dirty="0" smtClean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sz="1800" dirty="0" smtClean="0">
                <a:solidFill>
                  <a:srgbClr val="000066"/>
                </a:solidFill>
                <a:cs typeface="Tahoma" charset="0"/>
              </a:rPr>
              <a:t>Στοιχεία </a:t>
            </a:r>
            <a:r>
              <a:rPr lang="el-GR" sz="1800" dirty="0">
                <a:solidFill>
                  <a:srgbClr val="000066"/>
                </a:solidFill>
                <a:cs typeface="Tahoma" charset="0"/>
              </a:rPr>
              <a:t>Ακινήτων – </a:t>
            </a:r>
            <a:r>
              <a:rPr lang="el-GR" sz="1800" dirty="0" smtClean="0">
                <a:solidFill>
                  <a:srgbClr val="000066"/>
                </a:solidFill>
                <a:cs typeface="Tahoma" charset="0"/>
              </a:rPr>
              <a:t>Δικαιώματα</a:t>
            </a: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76456" y="6428981"/>
            <a:ext cx="38680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17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59" y="1628800"/>
            <a:ext cx="481638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894" y="2564904"/>
            <a:ext cx="432048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1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</a:t>
            </a:r>
            <a:r>
              <a:rPr lang="el-GR" sz="1800" dirty="0" smtClean="0">
                <a:solidFill>
                  <a:srgbClr val="000066"/>
                </a:solidFill>
                <a:cs typeface="Tahoma" charset="0"/>
              </a:rPr>
              <a:t>3ο –</a:t>
            </a:r>
            <a:r>
              <a:rPr lang="en-US" sz="1800" dirty="0" smtClean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sz="1800" dirty="0">
                <a:solidFill>
                  <a:srgbClr val="000066"/>
                </a:solidFill>
                <a:cs typeface="Tahoma" charset="0"/>
              </a:rPr>
              <a:t>Καταχώριση στοιχείων συνυποβαλλόμενων εγγράφων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altLang="el-GR" sz="1600" dirty="0" smtClean="0">
                <a:solidFill>
                  <a:srgbClr val="000066"/>
                </a:solidFill>
                <a:cs typeface="Tahoma" charset="0"/>
              </a:rPr>
              <a:t>Στην καταχώριση των στοιχείων</a:t>
            </a:r>
            <a:endParaRPr lang="el-GR" altLang="el-GR" sz="1600" dirty="0">
              <a:solidFill>
                <a:srgbClr val="000066"/>
              </a:solidFill>
              <a:cs typeface="Tahoma" charset="0"/>
            </a:endParaRPr>
          </a:p>
          <a:p>
            <a:pPr algn="l"/>
            <a:r>
              <a:rPr lang="el-GR" altLang="el-GR" sz="1600" dirty="0" smtClean="0">
                <a:solidFill>
                  <a:srgbClr val="000066"/>
                </a:solidFill>
                <a:cs typeface="Tahoma" charset="0"/>
              </a:rPr>
              <a:t>    ο χρήστης </a:t>
            </a:r>
          </a:p>
          <a:p>
            <a:pPr algn="l"/>
            <a:r>
              <a:rPr lang="el-GR" altLang="el-GR" sz="1600" dirty="0" smtClean="0">
                <a:solidFill>
                  <a:srgbClr val="000066"/>
                </a:solidFill>
                <a:cs typeface="Tahoma" charset="0"/>
              </a:rPr>
              <a:t>    επιλέγει από υπάρχουσες λίστες </a:t>
            </a:r>
            <a:endParaRPr lang="el-GR" altLang="el-GR" sz="1600" dirty="0">
              <a:solidFill>
                <a:srgbClr val="000066"/>
              </a:solidFill>
              <a:cs typeface="Tahoma" charset="0"/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30221" y="6428981"/>
            <a:ext cx="43303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18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81" y="1810909"/>
            <a:ext cx="4968552" cy="268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548" y="2276872"/>
            <a:ext cx="434870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71601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92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</a:t>
            </a:r>
            <a:r>
              <a:rPr lang="el-GR" sz="1800" dirty="0" smtClean="0">
                <a:solidFill>
                  <a:srgbClr val="000066"/>
                </a:solidFill>
                <a:cs typeface="Tahoma" charset="0"/>
              </a:rPr>
              <a:t>3ο –</a:t>
            </a:r>
            <a:r>
              <a:rPr lang="el-GR" sz="1800" dirty="0">
                <a:solidFill>
                  <a:srgbClr val="000066"/>
                </a:solidFill>
                <a:cs typeface="Tahoma" charset="0"/>
              </a:rPr>
              <a:t>Στοιχεία Ακινήτων – </a:t>
            </a:r>
            <a:r>
              <a:rPr lang="el-GR" sz="1800" dirty="0" smtClean="0">
                <a:solidFill>
                  <a:srgbClr val="000066"/>
                </a:solidFill>
                <a:cs typeface="Tahoma" charset="0"/>
              </a:rPr>
              <a:t>Δικαιώματα </a:t>
            </a:r>
            <a:r>
              <a:rPr lang="el-GR" sz="1800" dirty="0">
                <a:solidFill>
                  <a:srgbClr val="000066"/>
                </a:solidFill>
                <a:cs typeface="Tahoma" charset="0"/>
              </a:rPr>
              <a:t/>
            </a:r>
            <a:br>
              <a:rPr lang="el-GR" sz="1800" dirty="0">
                <a:solidFill>
                  <a:srgbClr val="000066"/>
                </a:solidFill>
                <a:cs typeface="Tahoma" charset="0"/>
              </a:rPr>
            </a:br>
            <a:r>
              <a:rPr lang="el-GR" sz="1800" dirty="0">
                <a:solidFill>
                  <a:srgbClr val="000066"/>
                </a:solidFill>
                <a:cs typeface="Tahoma" charset="0"/>
              </a:rPr>
              <a:t>Δενδροειδής απεικόνιση καταχωρήσεων</a:t>
            </a: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algn="l"/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 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76456" y="6428981"/>
            <a:ext cx="38680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19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9693"/>
            <a:ext cx="8229600" cy="388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05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8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0" y="1556793"/>
            <a:ext cx="9144000" cy="2016224"/>
          </a:xfrm>
          <a:solidFill>
            <a:srgbClr val="339966"/>
          </a:solidFill>
          <a:ln w="38100">
            <a:solidFill>
              <a:srgbClr val="7ED4A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z="2000" b="0" dirty="0">
                <a:effectLst/>
              </a:rPr>
              <a:t/>
            </a:r>
            <a:br>
              <a:rPr lang="el-GR" altLang="el-GR" sz="2000" b="0" dirty="0">
                <a:effectLst/>
              </a:rPr>
            </a:br>
            <a:r>
              <a:rPr lang="el-GR" altLang="el-GR" sz="2000" b="0" dirty="0">
                <a:effectLst/>
              </a:rPr>
              <a:t/>
            </a:r>
            <a:br>
              <a:rPr lang="el-GR" altLang="el-GR" sz="2000" b="0" dirty="0">
                <a:effectLst/>
              </a:rPr>
            </a:br>
            <a:r>
              <a:rPr lang="en-US" altLang="el-GR" sz="2000" b="0" dirty="0">
                <a:effectLst/>
              </a:rPr>
              <a:t/>
            </a:r>
            <a:br>
              <a:rPr lang="en-US" altLang="el-GR" sz="2000" b="0" dirty="0">
                <a:effectLst/>
              </a:rPr>
            </a:br>
            <a:r>
              <a:rPr lang="en-US" altLang="el-GR" sz="2000" b="0" dirty="0">
                <a:effectLst/>
              </a:rPr>
              <a:t/>
            </a:r>
            <a:br>
              <a:rPr lang="en-US" altLang="el-GR" sz="2000" b="0" dirty="0">
                <a:effectLst/>
              </a:rPr>
            </a:br>
            <a:r>
              <a:rPr lang="el-GR" altLang="el-GR" b="0" dirty="0" smtClean="0">
                <a:solidFill>
                  <a:schemeClr val="bg1"/>
                </a:solidFill>
                <a:effectLst/>
              </a:rPr>
              <a:t>«ΗΛΕΚΤΡΟΝΙΚΗ ΥΠΟΒΟΛΗ ΔΗΛΩΣΗΣ»</a:t>
            </a:r>
            <a:r>
              <a:rPr lang="el-GR" altLang="el-GR" b="0" dirty="0">
                <a:solidFill>
                  <a:schemeClr val="bg1"/>
                </a:solidFill>
                <a:effectLst/>
              </a:rPr>
              <a:t/>
            </a:r>
            <a:br>
              <a:rPr lang="el-GR" altLang="el-GR" b="0" dirty="0">
                <a:solidFill>
                  <a:schemeClr val="bg1"/>
                </a:solidFill>
                <a:effectLst/>
              </a:rPr>
            </a:br>
            <a:r>
              <a:rPr lang="en-US" altLang="el-GR" b="0" dirty="0">
                <a:solidFill>
                  <a:schemeClr val="bg1"/>
                </a:solidFill>
                <a:effectLst/>
              </a:rPr>
              <a:t/>
            </a:r>
            <a:br>
              <a:rPr lang="en-US" altLang="el-GR" b="0" dirty="0">
                <a:solidFill>
                  <a:schemeClr val="bg1"/>
                </a:solidFill>
                <a:effectLst/>
              </a:rPr>
            </a:br>
            <a:r>
              <a:rPr lang="el-GR" altLang="el-GR" sz="2000" b="0" dirty="0">
                <a:effectLst/>
              </a:rPr>
              <a:t/>
            </a:r>
            <a:br>
              <a:rPr lang="el-GR" altLang="el-GR" sz="2000" b="0" dirty="0">
                <a:effectLst/>
              </a:rPr>
            </a:br>
            <a:r>
              <a:rPr lang="el-GR" altLang="el-GR" sz="2000" b="0" dirty="0">
                <a:effectLst/>
              </a:rPr>
              <a:t/>
            </a:r>
            <a:br>
              <a:rPr lang="el-GR" altLang="el-GR" sz="2000" b="0" dirty="0">
                <a:effectLst/>
              </a:rPr>
            </a:br>
            <a:endParaRPr lang="el-GR" altLang="el-GR" sz="2000" b="0" dirty="0">
              <a:effectLst/>
            </a:endParaRPr>
          </a:p>
        </p:txBody>
      </p:sp>
      <p:sp>
        <p:nvSpPr>
          <p:cNvPr id="143391" name="Rectangle 31"/>
          <p:cNvSpPr>
            <a:spLocks noChangeArrowheads="1"/>
          </p:cNvSpPr>
          <p:nvPr/>
        </p:nvSpPr>
        <p:spPr bwMode="auto">
          <a:xfrm>
            <a:off x="2771775" y="4076700"/>
            <a:ext cx="39608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400" b="0" dirty="0" smtClean="0">
                <a:solidFill>
                  <a:srgbClr val="003366"/>
                </a:solidFill>
                <a:effectLst/>
              </a:rPr>
              <a:t>Δώρα Αργυράκη</a:t>
            </a:r>
            <a:r>
              <a:rPr lang="el-GR" altLang="el-GR" sz="1400" b="0" dirty="0">
                <a:solidFill>
                  <a:srgbClr val="003366"/>
                </a:solidFill>
                <a:effectLst/>
              </a:rPr>
              <a:t/>
            </a:r>
            <a:br>
              <a:rPr lang="el-GR" altLang="el-GR" sz="1400" b="0" dirty="0">
                <a:solidFill>
                  <a:srgbClr val="003366"/>
                </a:solidFill>
                <a:effectLst/>
              </a:rPr>
            </a:br>
            <a:r>
              <a:rPr lang="el-GR" altLang="el-GR" sz="1400" b="0" dirty="0" smtClean="0">
                <a:solidFill>
                  <a:srgbClr val="003366"/>
                </a:solidFill>
                <a:effectLst/>
              </a:rPr>
              <a:t>Τοπ</a:t>
            </a:r>
            <a:r>
              <a:rPr lang="en-US" altLang="el-GR" sz="1400" b="0" dirty="0" smtClean="0">
                <a:solidFill>
                  <a:srgbClr val="003366"/>
                </a:solidFill>
                <a:effectLst/>
              </a:rPr>
              <a:t>o</a:t>
            </a:r>
            <a:r>
              <a:rPr lang="el-GR" altLang="el-GR" sz="1400" b="0" dirty="0" smtClean="0">
                <a:solidFill>
                  <a:srgbClr val="003366"/>
                </a:solidFill>
                <a:effectLst/>
              </a:rPr>
              <a:t>γράφος Μηχανικός </a:t>
            </a:r>
            <a:r>
              <a:rPr lang="el-GR" altLang="el-GR" sz="1400" b="0" dirty="0">
                <a:solidFill>
                  <a:srgbClr val="003366"/>
                </a:solidFill>
                <a:effectLst/>
              </a:rPr>
              <a:t/>
            </a:r>
            <a:br>
              <a:rPr lang="el-GR" altLang="el-GR" sz="1400" b="0" dirty="0">
                <a:solidFill>
                  <a:srgbClr val="003366"/>
                </a:solidFill>
                <a:effectLst/>
              </a:rPr>
            </a:br>
            <a:r>
              <a:rPr lang="en-US" altLang="el-GR" sz="1400" b="0" dirty="0">
                <a:solidFill>
                  <a:srgbClr val="003366"/>
                </a:solidFill>
                <a:effectLst/>
              </a:rPr>
              <a:t/>
            </a:r>
            <a:br>
              <a:rPr lang="en-US" altLang="el-GR" sz="1400" b="0" dirty="0">
                <a:solidFill>
                  <a:srgbClr val="003366"/>
                </a:solidFill>
                <a:effectLst/>
              </a:rPr>
            </a:br>
            <a:r>
              <a:rPr lang="el-GR" altLang="el-GR" sz="1400" b="0" dirty="0" smtClean="0">
                <a:solidFill>
                  <a:srgbClr val="003366"/>
                </a:solidFill>
                <a:effectLst/>
              </a:rPr>
              <a:t>Προϊσταμένη Τμήματος Εφαρμογών &amp; Τεχνικής Υποστήριξης </a:t>
            </a:r>
            <a:r>
              <a:rPr lang="en-US" altLang="el-GR" sz="1400" b="0" dirty="0">
                <a:solidFill>
                  <a:srgbClr val="003366"/>
                </a:solidFill>
                <a:effectLst/>
              </a:rPr>
              <a:t/>
            </a:r>
            <a:br>
              <a:rPr lang="en-US" altLang="el-GR" sz="1400" b="0" dirty="0">
                <a:solidFill>
                  <a:srgbClr val="003366"/>
                </a:solidFill>
                <a:effectLst/>
              </a:rPr>
            </a:br>
            <a:r>
              <a:rPr lang="el-GR" altLang="el-GR" sz="1400" b="0" dirty="0">
                <a:solidFill>
                  <a:srgbClr val="003366"/>
                </a:solidFill>
                <a:effectLst/>
              </a:rPr>
              <a:t>Διεύθυνση </a:t>
            </a:r>
            <a:r>
              <a:rPr lang="el-GR" altLang="el-GR" sz="1400" b="0" dirty="0" smtClean="0">
                <a:solidFill>
                  <a:srgbClr val="003366"/>
                </a:solidFill>
                <a:effectLst/>
              </a:rPr>
              <a:t>Έργων</a:t>
            </a:r>
          </a:p>
          <a:p>
            <a:pPr>
              <a:spcBef>
                <a:spcPct val="50000"/>
              </a:spcBef>
            </a:pPr>
            <a:r>
              <a:rPr lang="en-US" altLang="el-GR" sz="1400" b="0" dirty="0" smtClean="0">
                <a:solidFill>
                  <a:srgbClr val="003366"/>
                </a:solidFill>
                <a:effectLst/>
              </a:rPr>
              <a:t>mail: dargyrak@ktimatologio.gr</a:t>
            </a:r>
            <a:r>
              <a:rPr lang="el-GR" altLang="el-GR" sz="1400" b="0" dirty="0">
                <a:solidFill>
                  <a:schemeClr val="tx1"/>
                </a:solidFill>
                <a:effectLst/>
              </a:rPr>
              <a:t/>
            </a:r>
            <a:br>
              <a:rPr lang="el-GR" altLang="el-GR" sz="1400" b="0" dirty="0">
                <a:solidFill>
                  <a:schemeClr val="tx1"/>
                </a:solidFill>
                <a:effectLst/>
              </a:rPr>
            </a:br>
            <a:r>
              <a:rPr lang="el-GR" altLang="el-GR" sz="1400" b="0" dirty="0">
                <a:solidFill>
                  <a:srgbClr val="003366"/>
                </a:solidFill>
                <a:effectLst/>
              </a:rPr>
              <a:t/>
            </a:r>
            <a:br>
              <a:rPr lang="el-GR" altLang="el-GR" sz="1400" b="0" dirty="0">
                <a:solidFill>
                  <a:srgbClr val="003366"/>
                </a:solidFill>
                <a:effectLst/>
              </a:rPr>
            </a:br>
            <a:r>
              <a:rPr lang="el-GR" altLang="el-GR" sz="1400" b="0" dirty="0">
                <a:solidFill>
                  <a:srgbClr val="003366"/>
                </a:solidFill>
                <a:effectLst/>
              </a:rPr>
              <a:t>Αθήνα, </a:t>
            </a:r>
            <a:r>
              <a:rPr lang="en-US" altLang="el-GR" sz="1400" b="0" dirty="0" smtClean="0">
                <a:solidFill>
                  <a:srgbClr val="003366"/>
                </a:solidFill>
                <a:effectLst/>
              </a:rPr>
              <a:t>08</a:t>
            </a:r>
            <a:r>
              <a:rPr lang="el-GR" altLang="el-GR" sz="1400" b="0" dirty="0" smtClean="0">
                <a:solidFill>
                  <a:srgbClr val="003366"/>
                </a:solidFill>
                <a:effectLst/>
              </a:rPr>
              <a:t>/</a:t>
            </a:r>
            <a:r>
              <a:rPr lang="en-US" altLang="el-GR" sz="1400" b="0" dirty="0" smtClean="0">
                <a:solidFill>
                  <a:srgbClr val="003366"/>
                </a:solidFill>
                <a:effectLst/>
              </a:rPr>
              <a:t>11</a:t>
            </a:r>
            <a:r>
              <a:rPr lang="el-GR" altLang="el-GR" sz="1400" b="0" dirty="0" smtClean="0">
                <a:solidFill>
                  <a:srgbClr val="003366"/>
                </a:solidFill>
                <a:effectLst/>
              </a:rPr>
              <a:t>/201</a:t>
            </a:r>
            <a:r>
              <a:rPr lang="en-US" altLang="el-GR" sz="1400" b="0" dirty="0" smtClean="0">
                <a:solidFill>
                  <a:srgbClr val="003366"/>
                </a:solidFill>
                <a:effectLst/>
              </a:rPr>
              <a:t>8</a:t>
            </a:r>
            <a:r>
              <a:rPr lang="el-GR" altLang="el-GR" sz="1400" b="0" dirty="0" smtClean="0">
                <a:solidFill>
                  <a:srgbClr val="003366"/>
                </a:solidFill>
                <a:effectLst/>
              </a:rPr>
              <a:t>  </a:t>
            </a:r>
            <a:endParaRPr lang="en-GB" altLang="el-GR" sz="1400" b="0" dirty="0">
              <a:solidFill>
                <a:srgbClr val="003366"/>
              </a:solidFill>
              <a:effectLst/>
            </a:endParaRPr>
          </a:p>
        </p:txBody>
      </p:sp>
      <p:pic>
        <p:nvPicPr>
          <p:cNvPr id="5" name="Picture 5" descr="2_IPOURGEIO_ELLINIKO_KTIMATOLOGIO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19"/>
            <a:ext cx="2524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9669"/>
            <a:ext cx="45958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4</a:t>
            </a:r>
            <a:r>
              <a:rPr lang="el-GR" sz="1800" dirty="0" smtClean="0">
                <a:solidFill>
                  <a:srgbClr val="000066"/>
                </a:solidFill>
                <a:cs typeface="Tahoma" charset="0"/>
              </a:rPr>
              <a:t>ο –</a:t>
            </a:r>
            <a:r>
              <a:rPr lang="en-US" sz="1800" dirty="0" smtClean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sz="1800" dirty="0">
                <a:solidFill>
                  <a:srgbClr val="000066"/>
                </a:solidFill>
                <a:cs typeface="Tahoma" charset="0"/>
              </a:rPr>
              <a:t>Επισύναψη Εγγράφων</a:t>
            </a:r>
          </a:p>
          <a:p>
            <a:pPr algn="l"/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algn="l"/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30221" y="6428981"/>
            <a:ext cx="43303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20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579"/>
            <a:ext cx="7787208" cy="400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77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536504"/>
          </a:xfrm>
          <a:ln>
            <a:noFill/>
          </a:ln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</a:t>
            </a:r>
            <a:r>
              <a:rPr lang="el-GR" sz="1800" dirty="0" smtClean="0">
                <a:solidFill>
                  <a:srgbClr val="000066"/>
                </a:solidFill>
                <a:cs typeface="Tahoma" charset="0"/>
              </a:rPr>
              <a:t>5ο –</a:t>
            </a:r>
            <a:r>
              <a:rPr lang="en-US" sz="1800" dirty="0" smtClean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sz="1800" dirty="0" smtClean="0">
                <a:solidFill>
                  <a:srgbClr val="000066"/>
                </a:solidFill>
                <a:cs typeface="Tahoma" charset="0"/>
              </a:rPr>
              <a:t>Έλεγχος πληρότητας της δήλωσης πριν </a:t>
            </a:r>
            <a:r>
              <a:rPr lang="el-GR" sz="1800" dirty="0">
                <a:solidFill>
                  <a:srgbClr val="000066"/>
                </a:solidFill>
                <a:cs typeface="Tahoma" charset="0"/>
              </a:rPr>
              <a:t>την </a:t>
            </a:r>
            <a:r>
              <a:rPr lang="el-GR" sz="1800" dirty="0" smtClean="0">
                <a:solidFill>
                  <a:srgbClr val="000066"/>
                </a:solidFill>
                <a:cs typeface="Tahoma" charset="0"/>
              </a:rPr>
              <a:t>πληρωμή του παγίου τέλους κτηματογράφησης</a:t>
            </a: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algn="l"/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algn="l"/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30221" y="6428981"/>
            <a:ext cx="43303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21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5123"/>
            <a:ext cx="82296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9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536504"/>
          </a:xfrm>
          <a:ln>
            <a:noFill/>
          </a:ln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</a:t>
            </a:r>
            <a:r>
              <a:rPr lang="el-GR" sz="1800" dirty="0" smtClean="0">
                <a:solidFill>
                  <a:srgbClr val="000066"/>
                </a:solidFill>
                <a:cs typeface="Tahoma" charset="0"/>
              </a:rPr>
              <a:t>5ο –</a:t>
            </a:r>
            <a:r>
              <a:rPr lang="en-US" sz="1800" dirty="0" smtClean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sz="1800" dirty="0">
                <a:solidFill>
                  <a:srgbClr val="000066"/>
                </a:solidFill>
                <a:cs typeface="Tahoma" charset="0"/>
              </a:rPr>
              <a:t>Πληρωμή </a:t>
            </a:r>
            <a:r>
              <a:rPr lang="el-GR" sz="1800" dirty="0" smtClean="0">
                <a:solidFill>
                  <a:srgbClr val="000066"/>
                </a:solidFill>
                <a:cs typeface="Tahoma" charset="0"/>
              </a:rPr>
              <a:t>παγίου τέλους </a:t>
            </a: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algn="l"/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30221" y="6428981"/>
            <a:ext cx="43303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22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33892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59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n-US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n-US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«Αναμόρφωση Διαδικτυακής εφαρμογής </a:t>
            </a:r>
            <a:r>
              <a:rPr lang="el-GR" altLang="el-GR" b="0" dirty="0">
                <a:solidFill>
                  <a:srgbClr val="003366"/>
                </a:solidFill>
                <a:effectLst/>
              </a:rPr>
              <a:t>για την υποβολή δήλωσης ιδιοκτησίας </a:t>
            </a:r>
            <a:r>
              <a:rPr lang="el-GR" altLang="el-GR" b="0" dirty="0" smtClean="0">
                <a:solidFill>
                  <a:srgbClr val="003366"/>
                </a:solidFill>
                <a:effectLst/>
              </a:rPr>
              <a:t>Ν.2308/95 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196752"/>
            <a:ext cx="7632700" cy="4608512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altLang="el-GR" sz="1800" dirty="0" smtClean="0">
                <a:solidFill>
                  <a:srgbClr val="000066"/>
                </a:solidFill>
                <a:cs typeface="Tahoma" charset="0"/>
              </a:rPr>
              <a:t>Συνοψίζοντας, με την αναμόρφωση της διαδικτυακής εφαρμογής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υποβολής δήλωσης </a:t>
            </a:r>
            <a:r>
              <a:rPr lang="el-GR" altLang="el-GR" sz="1800" dirty="0" smtClean="0">
                <a:solidFill>
                  <a:srgbClr val="000066"/>
                </a:solidFill>
                <a:cs typeface="Tahoma" charset="0"/>
              </a:rPr>
              <a:t>επιτυγχάνουμε: </a:t>
            </a:r>
          </a:p>
          <a:p>
            <a:pPr lvl="1" algn="l"/>
            <a:endParaRPr lang="el-GR" dirty="0">
              <a:solidFill>
                <a:srgbClr val="000066"/>
              </a:solidFill>
              <a:cs typeface="Tahoma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rgbClr val="000066"/>
                </a:solidFill>
                <a:ea typeface="+mn-ea"/>
                <a:cs typeface="Tahoma" charset="0"/>
              </a:rPr>
              <a:t>Την </a:t>
            </a:r>
            <a:r>
              <a:rPr lang="el-GR" dirty="0">
                <a:solidFill>
                  <a:srgbClr val="000066"/>
                </a:solidFill>
                <a:ea typeface="+mn-ea"/>
                <a:cs typeface="Tahoma" charset="0"/>
              </a:rPr>
              <a:t>σημαντική αύξηση του ποσοστού των δηλώσεων που υποβάλλονται ηλεκτρονικά</a:t>
            </a:r>
            <a:r>
              <a:rPr lang="el-GR" dirty="0" smtClean="0">
                <a:solidFill>
                  <a:srgbClr val="000066"/>
                </a:solidFill>
                <a:ea typeface="+mn-ea"/>
                <a:cs typeface="Tahoma" charset="0"/>
              </a:rPr>
              <a:t>.</a:t>
            </a:r>
          </a:p>
          <a:p>
            <a:pPr lvl="1" algn="l"/>
            <a:endParaRPr lang="el-GR" dirty="0" smtClean="0">
              <a:solidFill>
                <a:srgbClr val="000066"/>
              </a:solidFill>
              <a:ea typeface="+mn-ea"/>
              <a:cs typeface="Tahoma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l-GR" altLang="el-GR" dirty="0" smtClean="0">
                <a:solidFill>
                  <a:srgbClr val="000066"/>
                </a:solidFill>
                <a:cs typeface="Tahoma" charset="0"/>
              </a:rPr>
              <a:t>Την </a:t>
            </a:r>
            <a:r>
              <a:rPr lang="el-GR" altLang="el-GR" dirty="0">
                <a:solidFill>
                  <a:srgbClr val="000066"/>
                </a:solidFill>
                <a:cs typeface="Tahoma" charset="0"/>
              </a:rPr>
              <a:t>ορθή καταχώριση των στοιχείων της δήλωσης στην εφαρμογή </a:t>
            </a:r>
            <a:r>
              <a:rPr lang="el-GR" altLang="el-GR" dirty="0" smtClean="0">
                <a:solidFill>
                  <a:srgbClr val="000066"/>
                </a:solidFill>
                <a:cs typeface="Tahoma" charset="0"/>
              </a:rPr>
              <a:t>που ως αποτέλεσμα θα έχει την μείωση του χρόνου επεξεργασίας</a:t>
            </a:r>
            <a:endParaRPr lang="en-US" altLang="el-GR" dirty="0">
              <a:solidFill>
                <a:srgbClr val="000066"/>
              </a:solidFill>
              <a:cs typeface="Tahoma" charset="0"/>
            </a:endParaRPr>
          </a:p>
          <a:p>
            <a:pPr lvl="1" algn="l"/>
            <a:endParaRPr lang="el-GR" dirty="0">
              <a:solidFill>
                <a:srgbClr val="000066"/>
              </a:solidFill>
              <a:ea typeface="+mn-ea"/>
              <a:cs typeface="Tahoma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rgbClr val="000066"/>
                </a:solidFill>
                <a:ea typeface="+mn-ea"/>
                <a:cs typeface="Tahoma" charset="0"/>
              </a:rPr>
              <a:t>Την μη </a:t>
            </a:r>
            <a:r>
              <a:rPr lang="el-GR" dirty="0">
                <a:solidFill>
                  <a:srgbClr val="000066"/>
                </a:solidFill>
                <a:ea typeface="+mn-ea"/>
                <a:cs typeface="Tahoma" charset="0"/>
              </a:rPr>
              <a:t>αύξηση του φόρτου της υποστήριξης </a:t>
            </a:r>
            <a:r>
              <a:rPr lang="el-GR" dirty="0" smtClean="0">
                <a:solidFill>
                  <a:srgbClr val="000066"/>
                </a:solidFill>
                <a:ea typeface="+mn-ea"/>
                <a:cs typeface="Tahoma" charset="0"/>
              </a:rPr>
              <a:t>από τον Φορέα παρά </a:t>
            </a:r>
            <a:r>
              <a:rPr lang="el-GR" dirty="0">
                <a:solidFill>
                  <a:srgbClr val="000066"/>
                </a:solidFill>
                <a:ea typeface="+mn-ea"/>
                <a:cs typeface="Tahoma" charset="0"/>
              </a:rPr>
              <a:t>την αύξηση των χρηστών της εφαρμογής</a:t>
            </a:r>
            <a:r>
              <a:rPr lang="el-GR" dirty="0" smtClean="0">
                <a:solidFill>
                  <a:srgbClr val="000066"/>
                </a:solidFill>
                <a:ea typeface="+mn-ea"/>
                <a:cs typeface="Tahoma" charset="0"/>
              </a:rPr>
              <a:t>.</a:t>
            </a:r>
          </a:p>
          <a:p>
            <a:pPr lvl="1" algn="l"/>
            <a:endParaRPr lang="el-GR" sz="1700" dirty="0">
              <a:solidFill>
                <a:srgbClr val="000066"/>
              </a:solidFill>
              <a:ea typeface="+mn-ea"/>
              <a:cs typeface="Tahoma" charset="0"/>
            </a:endParaRPr>
          </a:p>
          <a:p>
            <a:pPr lvl="1" algn="l"/>
            <a:r>
              <a:rPr lang="en-US" altLang="el-GR" sz="1700" dirty="0" smtClean="0">
                <a:solidFill>
                  <a:srgbClr val="000066"/>
                </a:solidFill>
                <a:ea typeface="+mn-ea"/>
                <a:cs typeface="Tahoma" charset="0"/>
              </a:rPr>
              <a:t> </a:t>
            </a:r>
            <a:endParaRPr lang="en-US" altLang="el-GR" sz="1700" dirty="0">
              <a:solidFill>
                <a:srgbClr val="000066"/>
              </a:solidFill>
              <a:ea typeface="+mn-ea"/>
              <a:cs typeface="Tahoma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endParaRPr lang="en-US" altLang="el-GR" sz="1600" dirty="0">
              <a:solidFill>
                <a:srgbClr val="000066"/>
              </a:solidFill>
              <a:cs typeface="Tahoma" charset="0"/>
            </a:endParaRPr>
          </a:p>
          <a:p>
            <a:pPr algn="l">
              <a:buFont typeface="Wingdings" pitchFamily="2" charset="2"/>
              <a:buChar char="q"/>
            </a:pPr>
            <a:endParaRPr lang="en-US" altLang="el-GR" sz="1800" dirty="0">
              <a:solidFill>
                <a:srgbClr val="000066"/>
              </a:solidFill>
              <a:cs typeface="Tahoma" charset="0"/>
            </a:endParaRPr>
          </a:p>
          <a:p>
            <a:pPr algn="l"/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</a:p>
          <a:p>
            <a:pPr algn="l"/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</a:p>
          <a:p>
            <a:pPr algn="l"/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    </a:t>
            </a:r>
            <a:endParaRPr lang="el-GR" altLang="el-GR" dirty="0">
              <a:solidFill>
                <a:srgbClr val="000066"/>
              </a:solidFill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558213" y="6428981"/>
            <a:ext cx="50504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23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0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«Αναμόρφωση </a:t>
            </a:r>
            <a:r>
              <a:rPr lang="el-GR" altLang="el-GR" b="0" dirty="0">
                <a:solidFill>
                  <a:srgbClr val="003366"/>
                </a:solidFill>
                <a:effectLst/>
              </a:rPr>
              <a:t>Διαδικτυακής εφαρμογής για την υποβολή δήλωσης ιδιοκτησίας Ν.2308/95</a:t>
            </a: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»</a:t>
            </a: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196752"/>
            <a:ext cx="7632700" cy="4175125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altLang="el-GR" sz="1800" dirty="0" smtClean="0">
                <a:solidFill>
                  <a:srgbClr val="000066"/>
                </a:solidFill>
                <a:cs typeface="Tahoma" charset="0"/>
              </a:rPr>
              <a:t>Η διαδικτυακή εφαρμογή υποβολής δήλωσης λειτουργεί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σε παραγωγικό περιβάλλον από τον Ιούνιο του </a:t>
            </a:r>
            <a:r>
              <a:rPr lang="el-GR" altLang="el-GR" sz="1800" dirty="0" smtClean="0">
                <a:solidFill>
                  <a:srgbClr val="000066"/>
                </a:solidFill>
                <a:cs typeface="Tahoma" charset="0"/>
              </a:rPr>
              <a:t>2008.</a:t>
            </a: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algn="just"/>
            <a:endParaRPr lang="en-US" altLang="el-GR" sz="1800" dirty="0">
              <a:solidFill>
                <a:srgbClr val="000066"/>
              </a:solidFill>
              <a:cs typeface="Tahoma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altLang="el-GR" sz="1800" dirty="0" smtClean="0">
                <a:solidFill>
                  <a:srgbClr val="000066"/>
                </a:solidFill>
                <a:cs typeface="Tahoma" charset="0"/>
              </a:rPr>
              <a:t>Μέσω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αυτής ο δικαιούχος μπορεί να καταχωρίσει όλα τα στοιχεία που περιλαμβάνονται στη δήλωση ιδιοκτησίας όπως τα στοιχεία του δηλούντος, του ακινήτου, των δικαιωμάτων, των </a:t>
            </a:r>
            <a:r>
              <a:rPr lang="el-GR" altLang="el-GR" sz="1800" dirty="0" smtClean="0">
                <a:solidFill>
                  <a:srgbClr val="000066"/>
                </a:solidFill>
                <a:cs typeface="Tahoma" charset="0"/>
              </a:rPr>
              <a:t>συνυποβαλλόμενων στη δήλωση εγγράφων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και να εντοπίσει το ακίνητό του στο χαρτογραφικό υπόβαθρο του </a:t>
            </a:r>
            <a:r>
              <a:rPr lang="el-GR" altLang="el-GR" sz="1800" dirty="0" smtClean="0">
                <a:solidFill>
                  <a:srgbClr val="000066"/>
                </a:solidFill>
                <a:cs typeface="Tahoma" charset="0"/>
              </a:rPr>
              <a:t>Φορέα ΕΛΛΗΝΙΚΟ ΚΤΗΜΑΤΟΛΟΓΙΟ. </a:t>
            </a:r>
            <a:endParaRPr lang="el-GR" altLang="el-GR" sz="1800" dirty="0">
              <a:solidFill>
                <a:srgbClr val="000066"/>
              </a:solidFill>
              <a:cs typeface="Tahoma" charset="0"/>
            </a:endParaRPr>
          </a:p>
          <a:p>
            <a:pPr algn="l">
              <a:buFont typeface="Wingdings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algn="l">
              <a:buFont typeface="Wingdings" pitchFamily="2" charset="2"/>
              <a:buChar char="q"/>
            </a:pPr>
            <a:endParaRPr lang="en-US" altLang="el-GR" sz="1600" dirty="0">
              <a:solidFill>
                <a:srgbClr val="000066"/>
              </a:solidFill>
              <a:cs typeface="Tahoma" charset="0"/>
            </a:endParaRPr>
          </a:p>
          <a:p>
            <a:endParaRPr lang="el-GR" sz="1800" b="1" dirty="0"/>
          </a:p>
          <a:p>
            <a:r>
              <a:rPr lang="el-GR" sz="1800" dirty="0"/>
              <a:t> </a:t>
            </a:r>
            <a:endParaRPr lang="el-GR" sz="1800" b="1" dirty="0"/>
          </a:p>
          <a:p>
            <a:pPr algn="l">
              <a:buFont typeface="Wingdings" pitchFamily="2" charset="2"/>
              <a:buChar char="q"/>
            </a:pPr>
            <a:endParaRPr lang="en-US" altLang="el-GR" sz="1800" dirty="0">
              <a:solidFill>
                <a:srgbClr val="000066"/>
              </a:solidFill>
              <a:cs typeface="Tahoma" charset="0"/>
            </a:endParaRPr>
          </a:p>
          <a:p>
            <a:pPr algn="l">
              <a:buFont typeface="Wingdings" pitchFamily="2" charset="2"/>
              <a:buChar char="q"/>
            </a:pPr>
            <a:endParaRPr lang="en-US" altLang="el-GR" sz="1800" dirty="0">
              <a:solidFill>
                <a:srgbClr val="000066"/>
              </a:solidFill>
              <a:cs typeface="Tahoma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    </a:t>
            </a:r>
            <a:endParaRPr lang="el-GR" altLang="el-GR" dirty="0">
              <a:solidFill>
                <a:srgbClr val="000066"/>
              </a:solidFill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</a:t>
            </a:r>
            <a:r>
              <a:rPr lang="el-GR" altLang="el-GR" sz="1050" dirty="0">
                <a:solidFill>
                  <a:srgbClr val="003366"/>
                </a:solidFill>
                <a:effectLst/>
              </a:rPr>
              <a:t>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775228" y="6428981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3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11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</a:t>
            </a:r>
            <a:r>
              <a:rPr lang="el-GR" altLang="el-GR" b="0" dirty="0">
                <a:solidFill>
                  <a:srgbClr val="003366"/>
                </a:solidFill>
                <a:effectLst/>
              </a:rPr>
              <a:t>Αναμόρφωση Διαδικτυακής εφαρμογής για την υποβολή δήλωσης ιδιοκτησίας Ν.2308/95»</a:t>
            </a: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196752"/>
            <a:ext cx="7632700" cy="4175125"/>
          </a:xfrm>
        </p:spPr>
        <p:txBody>
          <a:bodyPr/>
          <a:lstStyle/>
          <a:p>
            <a:pPr algn="l">
              <a:buFont typeface="Wingdings" pitchFamily="2" charset="2"/>
              <a:buChar char="q"/>
            </a:pP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l-GR" altLang="el-GR" sz="1800" dirty="0" smtClean="0">
                <a:solidFill>
                  <a:srgbClr val="000066"/>
                </a:solidFill>
                <a:cs typeface="Tahoma" charset="0"/>
              </a:rPr>
              <a:t> Με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δεδομένο ότι: </a:t>
            </a:r>
            <a:endParaRPr lang="el-GR" altLang="el-GR" sz="1800" dirty="0" smtClean="0">
              <a:solidFill>
                <a:srgbClr val="000066"/>
              </a:solidFill>
              <a:cs typeface="Tahoma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l-GR" altLang="el-GR" dirty="0" smtClean="0">
                <a:solidFill>
                  <a:srgbClr val="000066"/>
                </a:solidFill>
                <a:ea typeface="+mn-ea"/>
                <a:cs typeface="Tahoma" charset="0"/>
              </a:rPr>
              <a:t>Οι </a:t>
            </a:r>
            <a:r>
              <a:rPr lang="el-GR" dirty="0">
                <a:solidFill>
                  <a:srgbClr val="000066"/>
                </a:solidFill>
                <a:ea typeface="+mn-ea"/>
                <a:cs typeface="Tahoma" charset="0"/>
              </a:rPr>
              <a:t>προσεχείς κτηματογραφήσεις επεκτείνονται σε απομακρυσμένες περιοχές της χώρας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66"/>
                </a:solidFill>
                <a:ea typeface="+mn-ea"/>
                <a:cs typeface="Tahoma" charset="0"/>
              </a:rPr>
              <a:t>Όλη η δημόσια διακυβέρνηση στρέφεται προς τη παροχή ηλεκτρονικών υπηρεσιών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66"/>
                </a:solidFill>
                <a:ea typeface="+mn-ea"/>
                <a:cs typeface="Tahoma" charset="0"/>
              </a:rPr>
              <a:t>Η αύξηση του αριθμού των δηλώσεων που υποβάλλονται ηλεκτρονικά μπορεί να μειώσει το κόστος του έργου και να βελτιώσει τη ποιότητα και το χρόνο </a:t>
            </a:r>
            <a:r>
              <a:rPr lang="el-GR" dirty="0" smtClean="0">
                <a:solidFill>
                  <a:srgbClr val="000066"/>
                </a:solidFill>
                <a:ea typeface="+mn-ea"/>
                <a:cs typeface="Tahoma" charset="0"/>
              </a:rPr>
              <a:t>εκπόνησης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rgbClr val="000066"/>
                </a:solidFill>
                <a:ea typeface="+mn-ea"/>
                <a:cs typeface="Tahoma" charset="0"/>
              </a:rPr>
              <a:t>Η εφαρμογή πρέπει να</a:t>
            </a:r>
            <a:r>
              <a:rPr lang="el-GR" b="1" dirty="0" smtClean="0">
                <a:solidFill>
                  <a:srgbClr val="000066"/>
                </a:solidFill>
                <a:ea typeface="+mn-ea"/>
                <a:cs typeface="Tahoma" charset="0"/>
              </a:rPr>
              <a:t>  είναι φιλική προς τον πολίτη</a:t>
            </a:r>
            <a:r>
              <a:rPr lang="el-GR" dirty="0" smtClean="0">
                <a:solidFill>
                  <a:srgbClr val="000066"/>
                </a:solidFill>
                <a:ea typeface="+mn-ea"/>
                <a:cs typeface="Tahoma" charset="0"/>
              </a:rPr>
              <a:t>, εύχρηστη και πλήρως λειτουργική,</a:t>
            </a:r>
          </a:p>
          <a:p>
            <a:pPr lvl="1" algn="l"/>
            <a:endParaRPr lang="el-GR" dirty="0" smtClean="0">
              <a:solidFill>
                <a:srgbClr val="000066"/>
              </a:solidFill>
              <a:ea typeface="+mn-ea"/>
              <a:cs typeface="Tahoma" charset="0"/>
            </a:endParaRPr>
          </a:p>
          <a:p>
            <a:pPr lvl="1" algn="l"/>
            <a:r>
              <a:rPr lang="el-GR" dirty="0" smtClean="0">
                <a:solidFill>
                  <a:srgbClr val="000066"/>
                </a:solidFill>
                <a:ea typeface="+mn-ea"/>
                <a:cs typeface="Tahoma" charset="0"/>
              </a:rPr>
              <a:t>αποφασίστηκε η</a:t>
            </a:r>
            <a:r>
              <a:rPr lang="en-GB" dirty="0" smtClean="0"/>
              <a:t> </a:t>
            </a:r>
            <a:r>
              <a:rPr lang="el-GR" dirty="0">
                <a:solidFill>
                  <a:srgbClr val="000066"/>
                </a:solidFill>
                <a:ea typeface="+mn-ea"/>
                <a:cs typeface="Tahoma" charset="0"/>
              </a:rPr>
              <a:t>αναμόρφωση</a:t>
            </a:r>
            <a:r>
              <a:rPr lang="en-GB" dirty="0">
                <a:solidFill>
                  <a:srgbClr val="000066"/>
                </a:solidFill>
                <a:ea typeface="+mn-ea"/>
                <a:cs typeface="Tahoma" charset="0"/>
              </a:rPr>
              <a:t> της </a:t>
            </a:r>
            <a:r>
              <a:rPr lang="en-GB" dirty="0" err="1">
                <a:solidFill>
                  <a:srgbClr val="000066"/>
                </a:solidFill>
                <a:ea typeface="+mn-ea"/>
                <a:cs typeface="Tahoma" charset="0"/>
              </a:rPr>
              <a:t>υφιστάμενης</a:t>
            </a:r>
            <a:r>
              <a:rPr lang="en-GB" dirty="0">
                <a:solidFill>
                  <a:srgbClr val="000066"/>
                </a:solidFill>
                <a:ea typeface="+mn-ea"/>
                <a:cs typeface="Tahoma" charset="0"/>
              </a:rPr>
              <a:t> </a:t>
            </a:r>
            <a:r>
              <a:rPr lang="en-GB" dirty="0" err="1">
                <a:solidFill>
                  <a:srgbClr val="000066"/>
                </a:solidFill>
                <a:ea typeface="+mn-ea"/>
                <a:cs typeface="Tahoma" charset="0"/>
              </a:rPr>
              <a:t>εφ</a:t>
            </a:r>
            <a:r>
              <a:rPr lang="en-GB" dirty="0">
                <a:solidFill>
                  <a:srgbClr val="000066"/>
                </a:solidFill>
                <a:ea typeface="+mn-ea"/>
                <a:cs typeface="Tahoma" charset="0"/>
              </a:rPr>
              <a:t>αρμογής</a:t>
            </a:r>
            <a:r>
              <a:rPr lang="el-GR" dirty="0">
                <a:solidFill>
                  <a:srgbClr val="000066"/>
                </a:solidFill>
                <a:ea typeface="+mn-ea"/>
                <a:cs typeface="Tahoma" charset="0"/>
              </a:rPr>
              <a:t>.</a:t>
            </a:r>
            <a:r>
              <a:rPr lang="en-GB" dirty="0">
                <a:solidFill>
                  <a:srgbClr val="000066"/>
                </a:solidFill>
                <a:ea typeface="+mn-ea"/>
                <a:cs typeface="Tahoma" charset="0"/>
              </a:rPr>
              <a:t> </a:t>
            </a:r>
            <a:endParaRPr lang="el-GR" dirty="0">
              <a:solidFill>
                <a:srgbClr val="000066"/>
              </a:solidFill>
              <a:ea typeface="+mn-ea"/>
              <a:cs typeface="Tahoma" charset="0"/>
            </a:endParaRPr>
          </a:p>
          <a:p>
            <a:pPr lvl="1" algn="l"/>
            <a:endParaRPr lang="el-GR" dirty="0">
              <a:solidFill>
                <a:srgbClr val="000066"/>
              </a:solidFill>
              <a:ea typeface="+mn-ea"/>
              <a:cs typeface="Tahoma" charset="0"/>
            </a:endParaRPr>
          </a:p>
          <a:p>
            <a:pPr algn="l">
              <a:buFont typeface="Wingdings" pitchFamily="2" charset="2"/>
              <a:buChar char="q"/>
            </a:pPr>
            <a:endParaRPr lang="en-US" altLang="el-GR" sz="1800" dirty="0">
              <a:solidFill>
                <a:srgbClr val="000066"/>
              </a:solidFill>
              <a:cs typeface="Tahoma" charset="0"/>
            </a:endParaRPr>
          </a:p>
          <a:p>
            <a:pPr algn="l">
              <a:buFont typeface="Wingdings" pitchFamily="2" charset="2"/>
              <a:buChar char="q"/>
            </a:pPr>
            <a:endParaRPr lang="en-US" altLang="el-GR" sz="1800" dirty="0">
              <a:solidFill>
                <a:srgbClr val="000066"/>
              </a:solidFill>
              <a:cs typeface="Tahoma" charset="0"/>
            </a:endParaRPr>
          </a:p>
          <a:p>
            <a:pPr algn="l">
              <a:buFont typeface="Wingdings" pitchFamily="2" charset="2"/>
              <a:buChar char="q"/>
            </a:pPr>
            <a:endParaRPr lang="en-US" altLang="el-GR" sz="1800" dirty="0">
              <a:solidFill>
                <a:srgbClr val="000066"/>
              </a:solidFill>
              <a:cs typeface="Tahoma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</a:p>
          <a:p>
            <a:pPr algn="l">
              <a:buFont typeface="Wingdings" pitchFamily="2" charset="2"/>
              <a:buChar char="q"/>
            </a:pPr>
            <a:endParaRPr lang="en-US" altLang="el-GR" sz="1800" dirty="0">
              <a:solidFill>
                <a:srgbClr val="000066"/>
              </a:solidFill>
              <a:cs typeface="Tahoma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l-GR" altLang="el-GR" sz="1800" dirty="0" smtClean="0">
                <a:solidFill>
                  <a:srgbClr val="000066"/>
                </a:solidFill>
                <a:cs typeface="Tahoma" charset="0"/>
              </a:rPr>
              <a:t>    </a:t>
            </a:r>
            <a:endParaRPr lang="el-GR" altLang="el-GR" dirty="0">
              <a:solidFill>
                <a:srgbClr val="000066"/>
              </a:solidFill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775228" y="6428981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4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sz="2300" b="0" dirty="0" smtClean="0">
                <a:solidFill>
                  <a:srgbClr val="003366"/>
                </a:solidFill>
                <a:effectLst/>
              </a:rPr>
              <a:t>«</a:t>
            </a:r>
            <a:r>
              <a:rPr lang="el-GR" altLang="el-GR" sz="2300" b="0" dirty="0">
                <a:solidFill>
                  <a:srgbClr val="003366"/>
                </a:solidFill>
                <a:effectLst/>
              </a:rPr>
              <a:t>Αναμόρφωση Διαδικτυακής εφαρμογής για την υποβολή δήλωσης ιδιοκτησίας Ν.2308/95</a:t>
            </a:r>
            <a:r>
              <a:rPr lang="el-GR" altLang="el-GR" sz="2300" b="0" dirty="0" smtClean="0">
                <a:solidFill>
                  <a:srgbClr val="003366"/>
                </a:solidFill>
                <a:effectLst/>
              </a:rPr>
              <a:t>»</a:t>
            </a:r>
            <a:br>
              <a:rPr lang="el-GR" altLang="el-GR" sz="2300" b="0" dirty="0" smtClean="0">
                <a:solidFill>
                  <a:srgbClr val="003366"/>
                </a:solidFill>
                <a:effectLst/>
              </a:rPr>
            </a:br>
            <a:endParaRPr lang="en-GB" altLang="el-GR" sz="2300" b="0" dirty="0">
              <a:solidFill>
                <a:srgbClr val="003366"/>
              </a:solidFill>
              <a:effectLst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541923759"/>
              </p:ext>
            </p:extLst>
          </p:nvPr>
        </p:nvGraphicFramePr>
        <p:xfrm>
          <a:off x="107504" y="1268760"/>
          <a:ext cx="845070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775228" y="6428981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5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99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Σύνδεση με την εφαρμογή</a:t>
            </a:r>
          </a:p>
          <a:p>
            <a:pPr algn="l"/>
            <a:r>
              <a:rPr lang="en-US" altLang="el-GR" sz="1800" dirty="0" smtClean="0">
                <a:solidFill>
                  <a:srgbClr val="000066"/>
                </a:solidFill>
                <a:cs typeface="Tahoma" charset="0"/>
              </a:rPr>
              <a:t> </a:t>
            </a:r>
            <a:endParaRPr lang="en-US" altLang="el-GR" sz="1800" dirty="0">
              <a:solidFill>
                <a:srgbClr val="000066"/>
              </a:solidFill>
              <a:cs typeface="Tahoma" charset="0"/>
            </a:endParaRPr>
          </a:p>
          <a:p>
            <a:pPr algn="l"/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</a:p>
          <a:p>
            <a:pPr algn="l"/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    </a:t>
            </a:r>
            <a:endParaRPr lang="el-GR" altLang="el-GR" dirty="0">
              <a:solidFill>
                <a:srgbClr val="000066"/>
              </a:solidFill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775228" y="6428981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6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6328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01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Κεντρική Σελίδα</a:t>
            </a:r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</a:p>
          <a:p>
            <a:pPr algn="l"/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</a:p>
          <a:p>
            <a:pPr algn="l"/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    </a:t>
            </a:r>
            <a:endParaRPr lang="el-GR" altLang="el-GR" dirty="0">
              <a:solidFill>
                <a:srgbClr val="000066"/>
              </a:solidFill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 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775228" y="6428981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7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632848" cy="353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09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1ο – Επιλογή Νομού - ΟΤΑ</a:t>
            </a:r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</a:p>
          <a:p>
            <a:pPr algn="l"/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</a:p>
          <a:p>
            <a:pPr algn="l"/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    </a:t>
            </a:r>
            <a:endParaRPr lang="el-GR" altLang="el-GR" dirty="0">
              <a:solidFill>
                <a:srgbClr val="000066"/>
              </a:solidFill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 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775228" y="6428981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8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2910"/>
            <a:ext cx="7632848" cy="39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79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5616575" cy="5762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0" dirty="0" smtClean="0">
                <a:solidFill>
                  <a:srgbClr val="003366"/>
                </a:solidFill>
                <a:effectLst/>
              </a:rPr>
              <a:t/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r>
              <a:rPr lang="el-GR" altLang="el-GR" b="0" dirty="0" smtClean="0">
                <a:solidFill>
                  <a:srgbClr val="003366"/>
                </a:solidFill>
                <a:effectLst/>
              </a:rPr>
              <a:t>«Βήματα διαδικτυακής εφαρμογής υποβολής δήλωσης»</a:t>
            </a:r>
            <a:br>
              <a:rPr lang="el-GR" altLang="el-GR" b="0" dirty="0" smtClean="0">
                <a:solidFill>
                  <a:srgbClr val="003366"/>
                </a:solidFill>
                <a:effectLst/>
              </a:rPr>
            </a:br>
            <a:endParaRPr lang="en-GB" altLang="el-GR" b="0" dirty="0">
              <a:solidFill>
                <a:srgbClr val="003366"/>
              </a:solidFill>
              <a:effectLst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7776790" cy="4464496"/>
          </a:xfrm>
          <a:ln>
            <a:noFill/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66"/>
                </a:solidFill>
                <a:cs typeface="Tahoma" charset="0"/>
              </a:rPr>
              <a:t>Βήμα 2ο – Στοιχεία Δικαιούχου</a:t>
            </a:r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</a:p>
          <a:p>
            <a:pPr algn="l"/>
            <a:r>
              <a:rPr lang="en-US" altLang="el-GR" sz="1800" dirty="0">
                <a:solidFill>
                  <a:srgbClr val="000066"/>
                </a:solidFill>
                <a:cs typeface="Tahoma" charset="0"/>
              </a:rPr>
              <a:t> </a:t>
            </a:r>
            <a:r>
              <a:rPr lang="el-GR" altLang="el-GR" sz="1800" dirty="0">
                <a:solidFill>
                  <a:srgbClr val="000066"/>
                </a:solidFill>
                <a:cs typeface="Tahoma" charset="0"/>
              </a:rPr>
              <a:t>    </a:t>
            </a:r>
            <a:endParaRPr lang="el-GR" altLang="el-GR" dirty="0">
              <a:solidFill>
                <a:srgbClr val="000066"/>
              </a:solidFill>
            </a:endParaRPr>
          </a:p>
        </p:txBody>
      </p:sp>
      <p:pic>
        <p:nvPicPr>
          <p:cNvPr id="218117" name="Picture 5" descr="Picture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9"/>
          <a:stretch>
            <a:fillRect/>
          </a:stretch>
        </p:blipFill>
        <p:spPr bwMode="auto">
          <a:xfrm>
            <a:off x="8558213" y="0"/>
            <a:ext cx="5857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508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79512" y="6584724"/>
            <a:ext cx="1440600" cy="2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 altLang="el-GR" sz="800" dirty="0" smtClean="0">
                <a:solidFill>
                  <a:srgbClr val="003366"/>
                </a:solidFill>
              </a:rPr>
              <a:t>08/11/2018</a:t>
            </a:r>
          </a:p>
          <a:p>
            <a:endParaRPr lang="en-US" altLang="el-GR" sz="800" dirty="0">
              <a:solidFill>
                <a:srgbClr val="003366"/>
              </a:solidFill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036985" y="5977086"/>
            <a:ext cx="2895055" cy="8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  <a:lvl2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050" dirty="0" smtClean="0">
                <a:solidFill>
                  <a:srgbClr val="003366"/>
                </a:solidFill>
                <a:effectLst/>
              </a:rPr>
              <a:t> «Ηλεκτρονική υποβολή δήλωσης»  </a:t>
            </a:r>
            <a:endParaRPr lang="en-GB" altLang="el-GR" sz="1050" dirty="0">
              <a:solidFill>
                <a:srgbClr val="003366"/>
              </a:solidFill>
              <a:effectLst/>
            </a:endParaRPr>
          </a:p>
        </p:txBody>
      </p:sp>
      <p:pic>
        <p:nvPicPr>
          <p:cNvPr id="10" name="Picture 5" descr="2_IPOURGEIO_ELLINIKO_KTIMATOLOGIO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8293"/>
            <a:ext cx="1440600" cy="5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775228" y="6428981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fld id="{635AC0D8-27C9-4CAD-B6E9-CBF079B29F19}" type="slidenum">
              <a:rPr lang="en-US" altLang="el-GR" sz="1000" smtClean="0">
                <a:solidFill>
                  <a:srgbClr val="003366"/>
                </a:solidFill>
              </a:rPr>
              <a:pPr algn="l"/>
              <a:t>9</a:t>
            </a:fld>
            <a:endParaRPr lang="en-US" altLang="el-GR" sz="10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288"/>
            <a:ext cx="3626173" cy="77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812" y="1844824"/>
            <a:ext cx="7272588" cy="36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12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99CC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99CC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99CC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99CC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99CC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99CC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CFDB2DB3CFF08D4AA58B49CB341D6D5C" ma:contentTypeVersion="1" ma:contentTypeDescription="Δημιουργία νέου εγγράφου" ma:contentTypeScope="" ma:versionID="0e32fc90ecf779cc1f257635fbf7e90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f3586547575644bbe106d7d65d5c843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 ma:readOnly="true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2FC4B82-FCA2-4F10-B6A2-90AB99CAC88B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A29FDCF-F466-451D-9C65-6AFF7CB0A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8CAF58-62C7-46D1-83A7-9D7AED3B3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6876</TotalTime>
  <Words>702</Words>
  <Application>Microsoft Office PowerPoint</Application>
  <PresentationFormat>Προβολή στην οθόνη (4:3)</PresentationFormat>
  <Paragraphs>231</Paragraphs>
  <Slides>23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Default Design</vt:lpstr>
      <vt:lpstr>1_Custom Design</vt:lpstr>
      <vt:lpstr>Custom Design</vt:lpstr>
      <vt:lpstr>Διαφάνεια 1</vt:lpstr>
      <vt:lpstr>    «ΗΛΕΚΤΡΟΝΙΚΗ ΥΠΟΒΟΛΗ ΔΗΛΩΣΗΣ»    </vt:lpstr>
      <vt:lpstr> «Αναμόρφωση Διαδικτυακής εφαρμογής για την υποβολή δήλωσης ιδιοκτησίας Ν.2308/95»</vt:lpstr>
      <vt:lpstr> «Αναμόρφωση Διαδικτυακής εφαρμογής για την υποβολή δήλωσης ιδιοκτησίας Ν.2308/95»</vt:lpstr>
      <vt:lpstr> «Αναμόρφωση Διαδικτυακής εφαρμογής για την υποβολή δήλωσης ιδιοκτησίας Ν.2308/95» </vt:lpstr>
      <vt:lpstr> «Βήματα διαδικτυακής εφαρμογής υποβολής δήλωσης» </vt:lpstr>
      <vt:lpstr> «Βήματα διαδικτυακής εφαρμογής υποβολής δήλωσης» </vt:lpstr>
      <vt:lpstr> «Βήματα διαδικτυακής εφαρμογής υποβολής δήλωσης» </vt:lpstr>
      <vt:lpstr> «Βήματα διαδικτυακής εφαρμογής υποβολής δήλωσης» </vt:lpstr>
      <vt:lpstr> «Βήματα διαδικτυακής εφαρμογής υποβολής δήλωσης» </vt:lpstr>
      <vt:lpstr> «Βήματα διαδικτυακής εφαρμογής υποβολής δήλωσης» </vt:lpstr>
      <vt:lpstr> «Βήματα διαδικτυακής εφαρμογής υποβολής δήλωσης»  </vt:lpstr>
      <vt:lpstr> «Βήματα διαδικτυακής εφαρμογής υποβολής δήλωσης» </vt:lpstr>
      <vt:lpstr> «Βήματα διαδικτυακής εφαρμογής υποβολής δήλωσης» </vt:lpstr>
      <vt:lpstr> «Βήματα διαδικτυακής εφαρμογής υποβολής δήλωσης» </vt:lpstr>
      <vt:lpstr> «Βήματα διαδικτυακής εφαρμογής υποβολής δήλωσης»  </vt:lpstr>
      <vt:lpstr> «Βήματα διαδικτυακής εφαρμογής υποβολής δήλωσης» </vt:lpstr>
      <vt:lpstr> «Βήματα διαδικτυακής εφαρμογής υποβολής δήλωσης» </vt:lpstr>
      <vt:lpstr> «Βήματα διαδικτυακής εφαρμογής υποβολής δήλωσης» </vt:lpstr>
      <vt:lpstr> «Βήματα διαδικτυακής εφαρμογής υποβολής δήλωσης» </vt:lpstr>
      <vt:lpstr> «Βήματα διαδικτυακής εφαρμογής υποβολής δήλωσης» </vt:lpstr>
      <vt:lpstr> «Βήματα διαδικτυακής εφαρμογής υποβολής δήλωσης» </vt:lpstr>
      <vt:lpstr>  «Αναμόρφωση Διαδικτυακής εφαρμογής για την υποβολή δήλωσης ιδιοκτησίας Ν.2308/95 »  </vt:lpstr>
    </vt:vector>
  </TitlesOfParts>
  <Company>Ktimatologio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Πρότυπα ISO στην Ανάπτυξη Μοντέλου Ποιότητας Χωρικών Δεδομένων</dc:title>
  <dc:creator>Kavadas Ioannis</dc:creator>
  <cp:keywords>Χωρικά δεδομένα, ποιότητα, μοντέλο ποιότητας, αρχές ποιότητας, αξιολόγηση ποιότητας, πρότυπα σειράς ISO 19xxx</cp:keywords>
  <cp:lastModifiedBy>Στρατής Δεμερτζής</cp:lastModifiedBy>
  <cp:revision>729</cp:revision>
  <dcterms:created xsi:type="dcterms:W3CDTF">2005-01-21T10:16:02Z</dcterms:created>
  <dcterms:modified xsi:type="dcterms:W3CDTF">2018-11-08T11:53:29Z</dcterms:modified>
</cp:coreProperties>
</file>